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 id="2147483673"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9144000" cy="6858000" type="screen4x3"/>
  <p:notesSz cx="6858000" cy="9144000"/>
  <p:embeddedFontLst>
    <p:embeddedFont>
      <p:font typeface="Arial Black" panose="020B0A04020102020204" pitchFamily="34" charset="0"/>
      <p:bold r:id="rId22"/>
    </p:embeddedFont>
    <p:embeddedFont>
      <p:font typeface="Verdana" panose="020B0604030504040204" pitchFamily="34" charset="0"/>
      <p:regular r:id="rId23"/>
      <p:bold r:id="rId24"/>
      <p:italic r:id="rId25"/>
      <p:boldItalic r:id="rId26"/>
    </p:embeddedFont>
    <p:embeddedFont>
      <p:font typeface="Calibri" panose="020F050202020403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23721" autoAdjust="0"/>
  </p:normalViewPr>
  <p:slideViewPr>
    <p:cSldViewPr>
      <p:cViewPr varScale="1">
        <p:scale>
          <a:sx n="27" d="100"/>
          <a:sy n="27" d="100"/>
        </p:scale>
        <p:origin x="4044"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wrap="square"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wrap="square"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marL="0" marR="0" lvl="0" indent="0" algn="l" rtl="0">
              <a:spcBef>
                <a:spcPts val="0"/>
              </a:spcBef>
              <a:buChar char="●"/>
              <a:defRPr sz="1200" b="0" i="0" u="none" strike="noStrike" cap="none">
                <a:solidFill>
                  <a:schemeClr val="dk1"/>
                </a:solidFill>
                <a:latin typeface="Calibri"/>
                <a:ea typeface="Calibri"/>
                <a:cs typeface="Calibri"/>
                <a:sym typeface="Calibri"/>
              </a:defRPr>
            </a:lvl1pPr>
            <a:lvl2pPr marL="457200" marR="0" lvl="1" indent="0" algn="l" rtl="0">
              <a:spcBef>
                <a:spcPts val="0"/>
              </a:spcBef>
              <a:buChar char="○"/>
              <a:defRPr sz="1200" b="0" i="0" u="none" strike="noStrike" cap="none">
                <a:solidFill>
                  <a:schemeClr val="dk1"/>
                </a:solidFill>
                <a:latin typeface="Calibri"/>
                <a:ea typeface="Calibri"/>
                <a:cs typeface="Calibri"/>
                <a:sym typeface="Calibri"/>
              </a:defRPr>
            </a:lvl2pPr>
            <a:lvl3pPr marL="914400" marR="0" lvl="2" indent="0" algn="l" rtl="0">
              <a:spcBef>
                <a:spcPts val="0"/>
              </a:spcBef>
              <a:buChar char="■"/>
              <a:defRPr sz="1200" b="0" i="0" u="none" strike="noStrike" cap="none">
                <a:solidFill>
                  <a:schemeClr val="dk1"/>
                </a:solidFill>
                <a:latin typeface="Calibri"/>
                <a:ea typeface="Calibri"/>
                <a:cs typeface="Calibri"/>
                <a:sym typeface="Calibri"/>
              </a:defRPr>
            </a:lvl3pPr>
            <a:lvl4pPr marL="1371600" marR="0" lvl="3" indent="0" algn="l" rtl="0">
              <a:spcBef>
                <a:spcPts val="0"/>
              </a:spcBef>
              <a:buChar char="●"/>
              <a:defRPr sz="1200" b="0" i="0" u="none" strike="noStrike" cap="none">
                <a:solidFill>
                  <a:schemeClr val="dk1"/>
                </a:solidFill>
                <a:latin typeface="Calibri"/>
                <a:ea typeface="Calibri"/>
                <a:cs typeface="Calibri"/>
                <a:sym typeface="Calibri"/>
              </a:defRPr>
            </a:lvl4pPr>
            <a:lvl5pPr marL="1828800" marR="0" lvl="4" indent="0" algn="l" rtl="0">
              <a:spcBef>
                <a:spcPts val="0"/>
              </a:spcBef>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wrap="square"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939426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3" name="Shape 173"/>
          <p:cNvSpPr txBox="1">
            <a:spLocks noGrp="1"/>
          </p:cNvSpPr>
          <p:nvPr>
            <p:ph type="body" idx="1"/>
          </p:nvPr>
        </p:nvSpPr>
        <p:spPr>
          <a:xfrm>
            <a:off x="457200" y="4343400"/>
            <a:ext cx="6096000" cy="4114800"/>
          </a:xfrm>
          <a:prstGeom prst="rect">
            <a:avLst/>
          </a:prstGeom>
          <a:noFill/>
          <a:ln>
            <a:noFill/>
          </a:ln>
        </p:spPr>
        <p:txBody>
          <a:bodyPr wrap="square" lIns="91425" tIns="45700" rIns="91425" bIns="45700" anchor="t" anchorCtr="0">
            <a:noAutofit/>
          </a:bodyPr>
          <a:lstStyle/>
          <a:p>
            <a:pPr marL="171450" marR="0" lvl="0" indent="-209550" algn="l" rtl="0">
              <a:spcBef>
                <a:spcPts val="0"/>
              </a:spcBef>
              <a:buClr>
                <a:schemeClr val="dk1"/>
              </a:buClr>
              <a:buSzPct val="100000"/>
              <a:buFont typeface="Arial"/>
              <a:buChar char="•"/>
            </a:pPr>
            <a:endParaRPr lang="en-US" sz="1800" b="0" i="0" u="none" strike="noStrike" cap="none" dirty="0">
              <a:solidFill>
                <a:schemeClr val="dk1"/>
              </a:solidFill>
              <a:latin typeface="Calibri"/>
              <a:ea typeface="Calibri"/>
              <a:cs typeface="Calibri"/>
              <a:sym typeface="Calibri"/>
            </a:endParaRPr>
          </a:p>
        </p:txBody>
      </p:sp>
      <p:sp>
        <p:nvSpPr>
          <p:cNvPr id="174" name="Shape 174"/>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457200" lvl="0" indent="-342900" rtl="0">
              <a:spcBef>
                <a:spcPts val="0"/>
              </a:spcBef>
              <a:buSzPct val="100000"/>
              <a:buChar char="●"/>
            </a:pPr>
            <a:endParaRPr lang="en-US" sz="1800" dirty="0"/>
          </a:p>
        </p:txBody>
      </p:sp>
      <p:sp>
        <p:nvSpPr>
          <p:cNvPr id="261" name="Shape 2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0" name="Shape 270"/>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457200" marR="0" lvl="0" indent="-342900" algn="l" rtl="0">
              <a:spcBef>
                <a:spcPts val="0"/>
              </a:spcBef>
              <a:buSzPct val="100000"/>
              <a:buChar char="●"/>
            </a:pPr>
            <a:endParaRPr lang="en-US" sz="1800" dirty="0"/>
          </a:p>
        </p:txBody>
      </p:sp>
      <p:sp>
        <p:nvSpPr>
          <p:cNvPr id="271" name="Shape 271"/>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11</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457200" lvl="0" indent="-342900" rtl="0">
              <a:spcBef>
                <a:spcPts val="0"/>
              </a:spcBef>
              <a:buSzPct val="100000"/>
              <a:buChar char="●"/>
            </a:pPr>
            <a:endParaRPr lang="en-US" sz="1800" dirty="0"/>
          </a:p>
        </p:txBody>
      </p:sp>
      <p:sp>
        <p:nvSpPr>
          <p:cNvPr id="281" name="Shape 2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0" name="Shape 290"/>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457200" marR="0" lvl="0" indent="-342900" algn="l" rtl="0">
              <a:spcBef>
                <a:spcPts val="0"/>
              </a:spcBef>
              <a:buClr>
                <a:schemeClr val="dk1"/>
              </a:buClr>
              <a:buSzPct val="100000"/>
              <a:buFont typeface="Calibri"/>
              <a:buChar char="●"/>
            </a:pPr>
            <a:endParaRPr lang="en-US" sz="1800" dirty="0"/>
          </a:p>
        </p:txBody>
      </p:sp>
      <p:sp>
        <p:nvSpPr>
          <p:cNvPr id="291" name="Shape 291"/>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13</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457200" lvl="0" indent="-342900">
              <a:spcBef>
                <a:spcPts val="0"/>
              </a:spcBef>
              <a:buSzPct val="100000"/>
              <a:buChar char="●"/>
            </a:pPr>
            <a:endParaRPr lang="en-US" sz="1800" dirty="0"/>
          </a:p>
        </p:txBody>
      </p:sp>
      <p:sp>
        <p:nvSpPr>
          <p:cNvPr id="301" name="Shape 3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457200" lvl="0" indent="-342900" rtl="0">
              <a:spcBef>
                <a:spcPts val="0"/>
              </a:spcBef>
              <a:buSzPct val="100000"/>
              <a:buChar char="●"/>
            </a:pPr>
            <a:endParaRPr lang="en-US" sz="1800" dirty="0"/>
          </a:p>
        </p:txBody>
      </p:sp>
      <p:sp>
        <p:nvSpPr>
          <p:cNvPr id="309" name="Shape 3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457200" lvl="0" indent="-342900" rtl="0">
              <a:spcBef>
                <a:spcPts val="0"/>
              </a:spcBef>
              <a:buSzPct val="100000"/>
              <a:buChar char="●"/>
            </a:pPr>
            <a:endParaRPr lang="en-US" sz="1800" dirty="0"/>
          </a:p>
        </p:txBody>
      </p:sp>
      <p:sp>
        <p:nvSpPr>
          <p:cNvPr id="317" name="Shape 3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457200" lvl="0" indent="-342900" rtl="0">
              <a:spcBef>
                <a:spcPts val="0"/>
              </a:spcBef>
              <a:buSzPct val="100000"/>
              <a:buChar char="●"/>
            </a:pPr>
            <a:endParaRPr lang="en-US" sz="1800" dirty="0"/>
          </a:p>
        </p:txBody>
      </p:sp>
      <p:sp>
        <p:nvSpPr>
          <p:cNvPr id="326" name="Shape 3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txBox="1">
            <a:spLocks noGrp="1"/>
          </p:cNvSpPr>
          <p:nvPr>
            <p:ph type="body" idx="1"/>
          </p:nvPr>
        </p:nvSpPr>
        <p:spPr>
          <a:xfrm>
            <a:off x="685800" y="4343401"/>
            <a:ext cx="5486400" cy="4114800"/>
          </a:xfrm>
          <a:prstGeom prst="rect">
            <a:avLst/>
          </a:prstGeom>
          <a:noFill/>
          <a:ln>
            <a:noFill/>
          </a:ln>
        </p:spPr>
        <p:txBody>
          <a:bodyPr wrap="square" lIns="89550" tIns="89550" rIns="89550" bIns="89550" anchor="t" anchorCtr="0">
            <a:noAutofit/>
          </a:bodyPr>
          <a:lstStyle/>
          <a:p>
            <a:pPr marL="457200" marR="0" lvl="0" indent="-342900" algn="l" rtl="0">
              <a:spcBef>
                <a:spcPts val="0"/>
              </a:spcBef>
              <a:buSzPct val="100000"/>
              <a:buChar char="●"/>
            </a:pPr>
            <a:endParaRPr lang="en-US" sz="1800" dirty="0"/>
          </a:p>
        </p:txBody>
      </p:sp>
      <p:sp>
        <p:nvSpPr>
          <p:cNvPr id="334" name="Shape 3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9" name="Shape 189"/>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457200" marR="0" lvl="0" indent="-342900" algn="l" rtl="0">
              <a:spcBef>
                <a:spcPts val="0"/>
              </a:spcBef>
              <a:buSzPct val="100000"/>
              <a:buChar char="●"/>
            </a:pPr>
            <a:endParaRPr lang="en-US" sz="1800" dirty="0"/>
          </a:p>
        </p:txBody>
      </p:sp>
      <p:sp>
        <p:nvSpPr>
          <p:cNvPr id="190" name="Shape 190"/>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8" name="Shape 198"/>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171450" marR="0" lvl="0" indent="-209550" algn="l" rtl="0">
              <a:spcBef>
                <a:spcPts val="0"/>
              </a:spcBef>
              <a:buClr>
                <a:schemeClr val="dk1"/>
              </a:buClr>
              <a:buSzPct val="100000"/>
              <a:buFont typeface="Arial"/>
              <a:buChar char="•"/>
            </a:pPr>
            <a:endParaRPr lang="en-US" sz="1800" b="0" i="0" u="none" strike="noStrike" cap="none" dirty="0">
              <a:solidFill>
                <a:schemeClr val="dk1"/>
              </a:solidFill>
              <a:latin typeface="Calibri"/>
              <a:ea typeface="Calibri"/>
              <a:cs typeface="Calibri"/>
              <a:sym typeface="Calibri"/>
            </a:endParaRPr>
          </a:p>
        </p:txBody>
      </p:sp>
      <p:sp>
        <p:nvSpPr>
          <p:cNvPr id="199" name="Shape 199"/>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685800" y="4343401"/>
            <a:ext cx="5486400" cy="4114800"/>
          </a:xfrm>
          <a:prstGeom prst="rect">
            <a:avLst/>
          </a:prstGeom>
          <a:noFill/>
          <a:ln>
            <a:noFill/>
          </a:ln>
        </p:spPr>
        <p:txBody>
          <a:bodyPr wrap="square" lIns="89550" tIns="89550" rIns="89550" bIns="89550" anchor="t" anchorCtr="0">
            <a:noAutofit/>
          </a:bodyPr>
          <a:lstStyle/>
          <a:p>
            <a:pPr marR="0" lvl="0" algn="l" rtl="0">
              <a:spcBef>
                <a:spcPts val="0"/>
              </a:spcBef>
              <a:buNone/>
            </a:pPr>
            <a:endParaRPr sz="1800" b="0" i="0" u="none" strike="noStrike" cap="none" dirty="0">
              <a:solidFill>
                <a:schemeClr val="dk1"/>
              </a:solidFill>
              <a:latin typeface="Calibri"/>
              <a:ea typeface="Calibri"/>
              <a:cs typeface="Calibri"/>
              <a:sym typeface="Calibri"/>
            </a:endParaRPr>
          </a:p>
        </p:txBody>
      </p:sp>
      <p:sp>
        <p:nvSpPr>
          <p:cNvPr id="207" name="Shape 2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5" name="Shape 215"/>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171450" marR="0" lvl="0" indent="-209550" algn="l" rtl="0">
              <a:spcBef>
                <a:spcPts val="0"/>
              </a:spcBef>
              <a:buClr>
                <a:schemeClr val="dk1"/>
              </a:buClr>
              <a:buSzPct val="100000"/>
              <a:buFont typeface="Arial"/>
              <a:buChar char="•"/>
            </a:pPr>
            <a:endParaRPr lang="en-US" sz="1800" dirty="0"/>
          </a:p>
        </p:txBody>
      </p:sp>
      <p:sp>
        <p:nvSpPr>
          <p:cNvPr id="216" name="Shape 216"/>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685800" y="4343401"/>
            <a:ext cx="5486400" cy="4114800"/>
          </a:xfrm>
          <a:prstGeom prst="rect">
            <a:avLst/>
          </a:prstGeom>
          <a:noFill/>
          <a:ln>
            <a:noFill/>
          </a:ln>
        </p:spPr>
        <p:txBody>
          <a:bodyPr wrap="square" lIns="89550" tIns="89550" rIns="89550" bIns="89550" anchor="t" anchorCtr="0">
            <a:noAutofit/>
          </a:bodyPr>
          <a:lstStyle/>
          <a:p>
            <a:pPr marL="457200" marR="0" lvl="0" indent="-342900" algn="l" rtl="0">
              <a:spcBef>
                <a:spcPts val="0"/>
              </a:spcBef>
              <a:buSzPct val="100000"/>
              <a:buChar char="●"/>
            </a:pPr>
            <a:endParaRPr lang="en-US" sz="1800" dirty="0"/>
          </a:p>
        </p:txBody>
      </p:sp>
      <p:sp>
        <p:nvSpPr>
          <p:cNvPr id="224" name="Shape 2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685800" y="4343401"/>
            <a:ext cx="5486400" cy="4114800"/>
          </a:xfrm>
          <a:prstGeom prst="rect">
            <a:avLst/>
          </a:prstGeom>
          <a:noFill/>
          <a:ln>
            <a:noFill/>
          </a:ln>
        </p:spPr>
        <p:txBody>
          <a:bodyPr wrap="square" lIns="89550" tIns="89550" rIns="89550" bIns="89550" anchor="t" anchorCtr="0">
            <a:noAutofit/>
          </a:bodyPr>
          <a:lstStyle/>
          <a:p>
            <a:pPr marL="457200" marR="0" lvl="0" indent="-342900" algn="l" rtl="0">
              <a:spcBef>
                <a:spcPts val="0"/>
              </a:spcBef>
              <a:buSzPct val="100000"/>
              <a:buChar char="●"/>
            </a:pPr>
            <a:endParaRPr lang="en-US" sz="1800" dirty="0"/>
          </a:p>
        </p:txBody>
      </p:sp>
      <p:sp>
        <p:nvSpPr>
          <p:cNvPr id="232" name="Shape 2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685800" y="4343401"/>
            <a:ext cx="5486400" cy="4114800"/>
          </a:xfrm>
          <a:prstGeom prst="rect">
            <a:avLst/>
          </a:prstGeom>
          <a:noFill/>
          <a:ln>
            <a:noFill/>
          </a:ln>
        </p:spPr>
        <p:txBody>
          <a:bodyPr wrap="square" lIns="89550" tIns="89550" rIns="89550" bIns="89550" anchor="t" anchorCtr="0">
            <a:noAutofit/>
          </a:bodyPr>
          <a:lstStyle/>
          <a:p>
            <a:pPr marL="457200" marR="0" lvl="0" indent="-342900" algn="l" rtl="0">
              <a:spcBef>
                <a:spcPts val="0"/>
              </a:spcBef>
              <a:buSzPct val="100000"/>
              <a:buChar char="●"/>
            </a:pPr>
            <a:endParaRPr lang="en-US" sz="1800" dirty="0"/>
          </a:p>
        </p:txBody>
      </p:sp>
      <p:sp>
        <p:nvSpPr>
          <p:cNvPr id="241" name="Shape 2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txBox="1">
            <a:spLocks noGrp="1"/>
          </p:cNvSpPr>
          <p:nvPr>
            <p:ph type="body" idx="1"/>
          </p:nvPr>
        </p:nvSpPr>
        <p:spPr>
          <a:xfrm>
            <a:off x="685800" y="4343401"/>
            <a:ext cx="5486400" cy="4114800"/>
          </a:xfrm>
          <a:prstGeom prst="rect">
            <a:avLst/>
          </a:prstGeom>
          <a:noFill/>
          <a:ln>
            <a:noFill/>
          </a:ln>
        </p:spPr>
        <p:txBody>
          <a:bodyPr wrap="square" lIns="89550" tIns="89550" rIns="89550" bIns="89550" anchor="t" anchorCtr="0">
            <a:noAutofit/>
          </a:bodyPr>
          <a:lstStyle/>
          <a:p>
            <a:pPr marL="457200" marR="0" lvl="0" indent="-342900" algn="l" rtl="0">
              <a:spcBef>
                <a:spcPts val="0"/>
              </a:spcBef>
              <a:buSzPct val="100000"/>
              <a:buChar char="●"/>
            </a:pPr>
            <a:endParaRPr lang="en-US" sz="1800" dirty="0"/>
          </a:p>
        </p:txBody>
      </p:sp>
      <p:sp>
        <p:nvSpPr>
          <p:cNvPr id="250" name="Shape 2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Cover">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533400" y="2438400"/>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pic>
        <p:nvPicPr>
          <p:cNvPr id="18" name="Shape 18" descr="Background.png"/>
          <p:cNvPicPr preferRelativeResize="0"/>
          <p:nvPr/>
        </p:nvPicPr>
        <p:blipFill rotWithShape="1">
          <a:blip r:embed="rId2">
            <a:alphaModFix/>
          </a:blip>
          <a:srcRect/>
          <a:stretch/>
        </p:blipFill>
        <p:spPr>
          <a:xfrm>
            <a:off x="0" y="1"/>
            <a:ext cx="9143998" cy="6857999"/>
          </a:xfrm>
          <a:prstGeom prst="rect">
            <a:avLst/>
          </a:prstGeom>
          <a:noFill/>
          <a:ln>
            <a:noFill/>
          </a:ln>
        </p:spPr>
      </p:pic>
      <p:sp>
        <p:nvSpPr>
          <p:cNvPr id="19" name="Shape 19"/>
          <p:cNvSpPr/>
          <p:nvPr/>
        </p:nvSpPr>
        <p:spPr>
          <a:xfrm>
            <a:off x="0" y="0"/>
            <a:ext cx="9144000" cy="73152"/>
          </a:xfrm>
          <a:prstGeom prst="rect">
            <a:avLst/>
          </a:prstGeom>
          <a:solidFill>
            <a:srgbClr val="FFCC00"/>
          </a:soli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1792288" y="4800600"/>
            <a:ext cx="5486400" cy="566738"/>
          </a:xfrm>
          <a:prstGeom prst="rect">
            <a:avLst/>
          </a:prstGeom>
          <a:noFill/>
          <a:ln>
            <a:noFill/>
          </a:ln>
        </p:spPr>
        <p:txBody>
          <a:bodyPr wrap="square"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2" name="Shape 72"/>
          <p:cNvSpPr>
            <a:spLocks noGrp="1"/>
          </p:cNvSpPr>
          <p:nvPr>
            <p:ph type="pic" idx="2"/>
          </p:nvPr>
        </p:nvSpPr>
        <p:spPr>
          <a:xfrm>
            <a:off x="1792288" y="612775"/>
            <a:ext cx="5486400" cy="4114800"/>
          </a:xfrm>
          <a:prstGeom prst="rect">
            <a:avLst/>
          </a:prstGeom>
          <a:noFill/>
          <a:ln>
            <a:noFill/>
          </a:ln>
        </p:spPr>
        <p:txBody>
          <a:bodyPr wrap="square"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body" idx="1"/>
          </p:nvPr>
        </p:nvSpPr>
        <p:spPr>
          <a:xfrm>
            <a:off x="1792288" y="5367338"/>
            <a:ext cx="5486400" cy="804862"/>
          </a:xfrm>
          <a:prstGeom prst="rect">
            <a:avLst/>
          </a:prstGeom>
          <a:noFill/>
          <a:ln>
            <a:noFill/>
          </a:ln>
        </p:spPr>
        <p:txBody>
          <a:bodyPr wrap="square"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9" name="Shape 79"/>
          <p:cNvSpPr txBox="1">
            <a:spLocks noGrp="1"/>
          </p:cNvSpPr>
          <p:nvPr>
            <p:ph type="body" idx="1"/>
          </p:nvPr>
        </p:nvSpPr>
        <p:spPr>
          <a:xfrm rot="5400000">
            <a:off x="2309018" y="-251619"/>
            <a:ext cx="4525963" cy="8229600"/>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3"/>
        <p:cNvGrpSpPr/>
        <p:nvPr/>
      </p:nvGrpSpPr>
      <p:grpSpPr>
        <a:xfrm>
          <a:off x="0" y="0"/>
          <a:ext cx="0" cy="0"/>
          <a:chOff x="0" y="0"/>
          <a:chExt cx="0" cy="0"/>
        </a:xfrm>
      </p:grpSpPr>
      <p:sp>
        <p:nvSpPr>
          <p:cNvPr id="84" name="Shape 84"/>
          <p:cNvSpPr txBox="1">
            <a:spLocks noGrp="1"/>
          </p:cNvSpPr>
          <p:nvPr>
            <p:ph type="title"/>
          </p:nvPr>
        </p:nvSpPr>
        <p:spPr>
          <a:xfrm rot="5400000">
            <a:off x="4732337" y="2171700"/>
            <a:ext cx="5851525" cy="20574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5" name="Shape 85"/>
          <p:cNvSpPr txBox="1">
            <a:spLocks noGrp="1"/>
          </p:cNvSpPr>
          <p:nvPr>
            <p:ph type="body" idx="1"/>
          </p:nvPr>
        </p:nvSpPr>
        <p:spPr>
          <a:xfrm rot="5400000">
            <a:off x="541338" y="190501"/>
            <a:ext cx="5851525" cy="6019800"/>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rgbClr val="3F3151"/>
              </a:buClr>
              <a:buFont typeface="Arial Black"/>
              <a:buNone/>
              <a:defRPr sz="3600" b="1" i="0" u="none" strike="noStrike" cap="none">
                <a:solidFill>
                  <a:srgbClr val="3F3151"/>
                </a:solidFill>
                <a:latin typeface="Arial Black"/>
                <a:ea typeface="Arial Black"/>
                <a:cs typeface="Arial Black"/>
                <a:sym typeface="Arial Black"/>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9" name="Shape 99"/>
          <p:cNvSpPr txBox="1">
            <a:spLocks noGrp="1"/>
          </p:cNvSpPr>
          <p:nvPr>
            <p:ph type="body" idx="1"/>
          </p:nvPr>
        </p:nvSpPr>
        <p:spPr>
          <a:xfrm>
            <a:off x="457200" y="1981200"/>
            <a:ext cx="8229600" cy="4221163"/>
          </a:xfrm>
          <a:prstGeom prst="rect">
            <a:avLst/>
          </a:prstGeom>
          <a:noFill/>
          <a:ln>
            <a:noFill/>
          </a:ln>
        </p:spPr>
        <p:txBody>
          <a:bodyPr wrap="square" lIns="91425" tIns="91425" rIns="91425" bIns="91425" anchor="t" anchorCtr="0"/>
          <a:lstStyle>
            <a:lvl1pPr marL="342900" marR="0" lvl="0" indent="-152400" algn="l" rtl="0">
              <a:spcBef>
                <a:spcPts val="700"/>
              </a:spcBef>
              <a:spcAft>
                <a:spcPts val="600"/>
              </a:spcAft>
              <a:buClr>
                <a:srgbClr val="FFCC00"/>
              </a:buClr>
              <a:buSzPct val="120000"/>
              <a:buFont typeface="Noto Sans Symbols"/>
              <a:buChar char="▪"/>
              <a:defRPr sz="2500" b="0" i="0" u="none" strike="noStrike" cap="none">
                <a:solidFill>
                  <a:srgbClr val="262626"/>
                </a:solidFill>
                <a:latin typeface="Arial"/>
                <a:ea typeface="Arial"/>
                <a:cs typeface="Arial"/>
                <a:sym typeface="Arial"/>
              </a:defRPr>
            </a:lvl1pPr>
            <a:lvl2pPr marL="742950" marR="0" lvl="1" indent="-132080" algn="l" rtl="0">
              <a:spcBef>
                <a:spcPts val="440"/>
              </a:spcBef>
              <a:buClr>
                <a:srgbClr val="FFCC00"/>
              </a:buClr>
              <a:buSzPct val="110000"/>
              <a:buFont typeface="Arial"/>
              <a:buChar char="–"/>
              <a:defRPr sz="2200" b="0" i="0" u="none" strike="noStrike" cap="none">
                <a:solidFill>
                  <a:srgbClr val="262626"/>
                </a:solidFill>
                <a:latin typeface="Arial"/>
                <a:ea typeface="Arial"/>
                <a:cs typeface="Arial"/>
                <a:sym typeface="Arial"/>
              </a:defRPr>
            </a:lvl2pPr>
            <a:lvl3pPr marL="1143000" marR="0" lvl="2" indent="-102869" algn="l" rtl="0">
              <a:spcBef>
                <a:spcPts val="360"/>
              </a:spcBef>
              <a:buClr>
                <a:srgbClr val="FFCC00"/>
              </a:buClr>
              <a:buSzPct val="109999"/>
              <a:buFont typeface="Arial"/>
              <a:buChar char="•"/>
              <a:defRPr sz="1800" b="0" i="0" u="none" strike="noStrike" cap="none">
                <a:solidFill>
                  <a:srgbClr val="262626"/>
                </a:solidFill>
                <a:latin typeface="Arial"/>
                <a:ea typeface="Arial"/>
                <a:cs typeface="Arial"/>
                <a:sym typeface="Arial"/>
              </a:defRPr>
            </a:lvl3pPr>
            <a:lvl4pPr marL="1600200" marR="0" lvl="3" indent="-127000" algn="l" rtl="0">
              <a:spcBef>
                <a:spcPts val="320"/>
              </a:spcBef>
              <a:buClr>
                <a:srgbClr val="FFCC00"/>
              </a:buClr>
              <a:buSzPct val="100000"/>
              <a:buFont typeface="Arial"/>
              <a:buChar char="–"/>
              <a:defRPr sz="1600" b="0" i="0" u="none" strike="noStrike" cap="none">
                <a:solidFill>
                  <a:srgbClr val="262626"/>
                </a:solidFill>
                <a:latin typeface="Arial"/>
                <a:ea typeface="Arial"/>
                <a:cs typeface="Arial"/>
                <a:sym typeface="Arial"/>
              </a:defRPr>
            </a:lvl4pPr>
            <a:lvl5pPr marL="2057400" marR="0" lvl="4" indent="-139700" algn="l" rtl="0">
              <a:spcBef>
                <a:spcPts val="280"/>
              </a:spcBef>
              <a:buClr>
                <a:srgbClr val="FFCC00"/>
              </a:buClr>
              <a:buSzPct val="100000"/>
              <a:buFont typeface="Arial"/>
              <a:buChar char="»"/>
              <a:defRPr sz="1400" b="0" i="0" u="none" strike="noStrike" cap="none">
                <a:solidFill>
                  <a:srgbClr val="262626"/>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Verdana"/>
                <a:ea typeface="Verdana"/>
                <a:cs typeface="Verdana"/>
                <a:sym typeface="Verdana"/>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Verdana"/>
                <a:ea typeface="Verdana"/>
                <a:cs typeface="Verdana"/>
                <a:sym typeface="Verdana"/>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Verdana"/>
                <a:ea typeface="Verdana"/>
                <a:cs typeface="Verdana"/>
                <a:sym typeface="Verdana"/>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Verdana"/>
                <a:ea typeface="Verdana"/>
                <a:cs typeface="Verdana"/>
                <a:sym typeface="Verdana"/>
              </a:defRPr>
            </a:lvl9pPr>
          </a:lstStyle>
          <a:p>
            <a:endParaRPr/>
          </a:p>
        </p:txBody>
      </p:sp>
      <p:sp>
        <p:nvSpPr>
          <p:cNvPr id="100" name="Shape 100"/>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Verdana"/>
                <a:ea typeface="Verdana"/>
                <a:cs typeface="Verdana"/>
                <a:sym typeface="Verdana"/>
              </a:defRPr>
            </a:lvl1pPr>
            <a:lvl2pPr marL="457200" marR="0" lvl="1" indent="0" algn="l" rtl="0">
              <a:spcBef>
                <a:spcPts val="0"/>
              </a:spcBef>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None/>
              <a:defRPr sz="1800" b="0" i="0" u="none" strike="noStrike" cap="none">
                <a:solidFill>
                  <a:schemeClr val="dk1"/>
                </a:solidFill>
                <a:latin typeface="Verdana"/>
                <a:ea typeface="Verdana"/>
                <a:cs typeface="Verdana"/>
                <a:sym typeface="Verdana"/>
              </a:defRPr>
            </a:lvl9pPr>
          </a:lstStyle>
          <a:p>
            <a:endParaRPr/>
          </a:p>
        </p:txBody>
      </p:sp>
      <p:sp>
        <p:nvSpPr>
          <p:cNvPr id="101" name="Shape 101"/>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Verdana"/>
                <a:ea typeface="Verdana"/>
                <a:cs typeface="Verdana"/>
                <a:sym typeface="Verdana"/>
              </a:defRPr>
            </a:lvl1pPr>
            <a:lvl2pPr marL="457200" marR="0" lvl="1" indent="0" algn="l" rtl="0">
              <a:spcBef>
                <a:spcPts val="0"/>
              </a:spcBef>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None/>
              <a:defRPr sz="1800" b="0" i="0" u="none" strike="noStrike" cap="none">
                <a:solidFill>
                  <a:schemeClr val="dk1"/>
                </a:solidFill>
                <a:latin typeface="Verdana"/>
                <a:ea typeface="Verdana"/>
                <a:cs typeface="Verdana"/>
                <a:sym typeface="Verdana"/>
              </a:defRPr>
            </a:lvl9pPr>
          </a:lstStyle>
          <a:p>
            <a:endParaRPr/>
          </a:p>
        </p:txBody>
      </p:sp>
      <p:sp>
        <p:nvSpPr>
          <p:cNvPr id="102" name="Shape 102"/>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Verdana"/>
                <a:ea typeface="Verdana"/>
                <a:cs typeface="Verdana"/>
                <a:sym typeface="Verdana"/>
              </a:rPr>
              <a:t>‹#›</a:t>
            </a:fld>
            <a:endParaRPr lang="en-US" sz="1200">
              <a:solidFill>
                <a:srgbClr val="888888"/>
              </a:solidFill>
              <a:latin typeface="Verdana"/>
              <a:ea typeface="Verdana"/>
              <a:cs typeface="Verdana"/>
              <a:sym typeface="Verdana"/>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over">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533400" y="2438400"/>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rgbClr val="3F3151"/>
              </a:buClr>
              <a:buFont typeface="Arial Black"/>
              <a:buNone/>
              <a:defRPr sz="3600" b="1" i="0" u="none" strike="noStrike" cap="none">
                <a:solidFill>
                  <a:srgbClr val="3F3151"/>
                </a:solidFill>
                <a:latin typeface="Arial Black"/>
                <a:ea typeface="Arial Black"/>
                <a:cs typeface="Arial Black"/>
                <a:sym typeface="Arial Black"/>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5" name="Shape 105"/>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Verdana"/>
                <a:ea typeface="Verdana"/>
                <a:cs typeface="Verdana"/>
                <a:sym typeface="Verdana"/>
              </a:rPr>
              <a:t>‹#›</a:t>
            </a:fld>
            <a:endParaRPr lang="en-US" sz="1200">
              <a:solidFill>
                <a:srgbClr val="888888"/>
              </a:solidFill>
              <a:latin typeface="Verdana"/>
              <a:ea typeface="Verdana"/>
              <a:cs typeface="Verdana"/>
              <a:sym typeface="Verdana"/>
            </a:endParaRPr>
          </a:p>
        </p:txBody>
      </p:sp>
      <p:pic>
        <p:nvPicPr>
          <p:cNvPr id="106" name="Shape 106" descr="Background.png"/>
          <p:cNvPicPr preferRelativeResize="0"/>
          <p:nvPr/>
        </p:nvPicPr>
        <p:blipFill rotWithShape="1">
          <a:blip r:embed="rId2">
            <a:alphaModFix/>
          </a:blip>
          <a:srcRect/>
          <a:stretch/>
        </p:blipFill>
        <p:spPr>
          <a:xfrm>
            <a:off x="0" y="1"/>
            <a:ext cx="9143998" cy="6857999"/>
          </a:xfrm>
          <a:prstGeom prst="rect">
            <a:avLst/>
          </a:prstGeom>
          <a:noFill/>
          <a:ln>
            <a:noFill/>
          </a:ln>
        </p:spPr>
      </p:pic>
      <p:sp>
        <p:nvSpPr>
          <p:cNvPr id="107" name="Shape 107"/>
          <p:cNvSpPr/>
          <p:nvPr/>
        </p:nvSpPr>
        <p:spPr>
          <a:xfrm>
            <a:off x="0" y="0"/>
            <a:ext cx="9144000" cy="73152"/>
          </a:xfrm>
          <a:prstGeom prst="rect">
            <a:avLst/>
          </a:prstGeom>
          <a:solidFill>
            <a:srgbClr val="FFCC00"/>
          </a:solidFill>
          <a:ln>
            <a:noFill/>
          </a:ln>
        </p:spPr>
        <p:txBody>
          <a:bodyPr wrap="square" lIns="91425" tIns="45700" rIns="91425" bIns="45700" anchor="ctr" anchorCtr="0">
            <a:noAutofit/>
          </a:bodyPr>
          <a:lstStyle/>
          <a:p>
            <a:pPr marL="0" marR="0" lvl="0" indent="0" algn="ctr" rtl="0">
              <a:spcBef>
                <a:spcPts val="0"/>
              </a:spcBef>
              <a:buNone/>
            </a:pPr>
            <a:endParaRPr sz="1800">
              <a:solidFill>
                <a:srgbClr val="FFFFFF"/>
              </a:solidFill>
              <a:latin typeface="Verdana"/>
              <a:ea typeface="Verdana"/>
              <a:cs typeface="Verdana"/>
              <a:sym typeface="Verdana"/>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08"/>
        <p:cNvGrpSpPr/>
        <p:nvPr/>
      </p:nvGrpSpPr>
      <p:grpSpPr>
        <a:xfrm>
          <a:off x="0" y="0"/>
          <a:ext cx="0" cy="0"/>
          <a:chOff x="0" y="0"/>
          <a:chExt cx="0" cy="0"/>
        </a:xfrm>
      </p:grpSpPr>
      <p:sp>
        <p:nvSpPr>
          <p:cNvPr id="109" name="Shape 109"/>
          <p:cNvSpPr txBox="1">
            <a:spLocks noGrp="1"/>
          </p:cNvSpPr>
          <p:nvPr>
            <p:ph type="ctrTitle"/>
          </p:nvPr>
        </p:nvSpPr>
        <p:spPr>
          <a:xfrm>
            <a:off x="685800" y="2130425"/>
            <a:ext cx="7772400" cy="1470025"/>
          </a:xfrm>
          <a:prstGeom prst="rect">
            <a:avLst/>
          </a:prstGeom>
          <a:noFill/>
          <a:ln>
            <a:noFill/>
          </a:ln>
        </p:spPr>
        <p:txBody>
          <a:bodyPr wrap="square" lIns="91425" tIns="91425" rIns="91425" bIns="91425" anchor="ctr" anchorCtr="0"/>
          <a:lstStyle>
            <a:lvl1pPr marL="0" marR="0" lvl="0" indent="0" algn="ctr" rtl="0">
              <a:spcBef>
                <a:spcPts val="0"/>
              </a:spcBef>
              <a:buClr>
                <a:srgbClr val="3F3151"/>
              </a:buClr>
              <a:buFont typeface="Arial Black"/>
              <a:buNone/>
              <a:defRPr sz="3600" b="1" i="0" u="none" strike="noStrike" cap="none">
                <a:solidFill>
                  <a:srgbClr val="3F3151"/>
                </a:solidFill>
                <a:latin typeface="Arial Black"/>
                <a:ea typeface="Arial Black"/>
                <a:cs typeface="Arial Black"/>
                <a:sym typeface="Arial Black"/>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0" name="Shape 110"/>
          <p:cNvSpPr txBox="1">
            <a:spLocks noGrp="1"/>
          </p:cNvSpPr>
          <p:nvPr>
            <p:ph type="subTitle" idx="1"/>
          </p:nvPr>
        </p:nvSpPr>
        <p:spPr>
          <a:xfrm>
            <a:off x="1371600" y="3886200"/>
            <a:ext cx="6400800" cy="1752600"/>
          </a:xfrm>
          <a:prstGeom prst="rect">
            <a:avLst/>
          </a:prstGeom>
          <a:noFill/>
          <a:ln>
            <a:noFill/>
          </a:ln>
        </p:spPr>
        <p:txBody>
          <a:bodyPr wrap="square" lIns="91425" tIns="91425" rIns="91425" bIns="91425" anchor="t" anchorCtr="0"/>
          <a:lstStyle>
            <a:lvl1pPr marL="0" marR="0" lvl="0" indent="0" algn="ctr" rtl="0">
              <a:spcBef>
                <a:spcPts val="700"/>
              </a:spcBef>
              <a:spcAft>
                <a:spcPts val="600"/>
              </a:spcAft>
              <a:buClr>
                <a:srgbClr val="FFCC00"/>
              </a:buClr>
              <a:buFont typeface="Noto Sans Symbols"/>
              <a:buNone/>
              <a:defRPr sz="2400" b="0" i="0" u="none" strike="noStrike" cap="none">
                <a:solidFill>
                  <a:srgbClr val="888888"/>
                </a:solidFill>
                <a:latin typeface="Arial"/>
                <a:ea typeface="Arial"/>
                <a:cs typeface="Arial"/>
                <a:sym typeface="Arial"/>
              </a:defRPr>
            </a:lvl1pPr>
            <a:lvl2pPr marL="457200" marR="0" lvl="1" indent="0" algn="ctr" rtl="0">
              <a:spcBef>
                <a:spcPts val="480"/>
              </a:spcBef>
              <a:buClr>
                <a:srgbClr val="FFCC00"/>
              </a:buClr>
              <a:buFont typeface="Arial"/>
              <a:buNone/>
              <a:defRPr sz="2400" b="0" i="0" u="none" strike="noStrike" cap="none">
                <a:solidFill>
                  <a:srgbClr val="888888"/>
                </a:solidFill>
                <a:latin typeface="Arial"/>
                <a:ea typeface="Arial"/>
                <a:cs typeface="Arial"/>
                <a:sym typeface="Arial"/>
              </a:defRPr>
            </a:lvl2pPr>
            <a:lvl3pPr marL="914400" marR="0" lvl="2" indent="0" algn="ctr" rtl="0">
              <a:spcBef>
                <a:spcPts val="400"/>
              </a:spcBef>
              <a:buClr>
                <a:srgbClr val="FFCC00"/>
              </a:buClr>
              <a:buFont typeface="Arial"/>
              <a:buNone/>
              <a:defRPr sz="2000" b="0" i="0" u="none" strike="noStrike" cap="none">
                <a:solidFill>
                  <a:srgbClr val="888888"/>
                </a:solidFill>
                <a:latin typeface="Arial"/>
                <a:ea typeface="Arial"/>
                <a:cs typeface="Arial"/>
                <a:sym typeface="Arial"/>
              </a:defRPr>
            </a:lvl3pPr>
            <a:lvl4pPr marL="1371600" marR="0" lvl="3" indent="0" algn="ctr" rtl="0">
              <a:spcBef>
                <a:spcPts val="360"/>
              </a:spcBef>
              <a:buClr>
                <a:srgbClr val="FFCC00"/>
              </a:buClr>
              <a:buFont typeface="Arial"/>
              <a:buNone/>
              <a:defRPr sz="1800" b="0" i="0" u="none" strike="noStrike" cap="none">
                <a:solidFill>
                  <a:srgbClr val="888888"/>
                </a:solidFill>
                <a:latin typeface="Arial"/>
                <a:ea typeface="Arial"/>
                <a:cs typeface="Arial"/>
                <a:sym typeface="Arial"/>
              </a:defRPr>
            </a:lvl4pPr>
            <a:lvl5pPr marL="1828800" marR="0" lvl="4" indent="0" algn="ctr" rtl="0">
              <a:spcBef>
                <a:spcPts val="360"/>
              </a:spcBef>
              <a:buClr>
                <a:srgbClr val="FFCC00"/>
              </a:buClr>
              <a:buFont typeface="Arial"/>
              <a:buNone/>
              <a:defRPr sz="18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Verdana"/>
                <a:ea typeface="Verdana"/>
                <a:cs typeface="Verdana"/>
                <a:sym typeface="Verdana"/>
              </a:defRPr>
            </a:lvl6pPr>
            <a:lvl7pPr marL="2743200" marR="0" lvl="6" indent="0" algn="ctr" rtl="0">
              <a:spcBef>
                <a:spcPts val="400"/>
              </a:spcBef>
              <a:buClr>
                <a:srgbClr val="888888"/>
              </a:buClr>
              <a:buFont typeface="Arial"/>
              <a:buNone/>
              <a:defRPr sz="2000" b="0" i="0" u="none" strike="noStrike" cap="none">
                <a:solidFill>
                  <a:srgbClr val="888888"/>
                </a:solidFill>
                <a:latin typeface="Verdana"/>
                <a:ea typeface="Verdana"/>
                <a:cs typeface="Verdana"/>
                <a:sym typeface="Verdana"/>
              </a:defRPr>
            </a:lvl7pPr>
            <a:lvl8pPr marL="3200400" marR="0" lvl="7" indent="0" algn="ctr" rtl="0">
              <a:spcBef>
                <a:spcPts val="400"/>
              </a:spcBef>
              <a:buClr>
                <a:srgbClr val="888888"/>
              </a:buClr>
              <a:buFont typeface="Arial"/>
              <a:buNone/>
              <a:defRPr sz="2000" b="0" i="0" u="none" strike="noStrike" cap="none">
                <a:solidFill>
                  <a:srgbClr val="888888"/>
                </a:solidFill>
                <a:latin typeface="Verdana"/>
                <a:ea typeface="Verdana"/>
                <a:cs typeface="Verdana"/>
                <a:sym typeface="Verdana"/>
              </a:defRPr>
            </a:lvl8pPr>
            <a:lvl9pPr marL="3657600" marR="0" lvl="8" indent="0" algn="ctr" rtl="0">
              <a:spcBef>
                <a:spcPts val="400"/>
              </a:spcBef>
              <a:buClr>
                <a:srgbClr val="888888"/>
              </a:buClr>
              <a:buFont typeface="Arial"/>
              <a:buNone/>
              <a:defRPr sz="2000" b="0" i="0" u="none" strike="noStrike" cap="none">
                <a:solidFill>
                  <a:srgbClr val="888888"/>
                </a:solidFill>
                <a:latin typeface="Verdana"/>
                <a:ea typeface="Verdana"/>
                <a:cs typeface="Verdana"/>
                <a:sym typeface="Verdana"/>
              </a:defRPr>
            </a:lvl9pPr>
          </a:lstStyle>
          <a:p>
            <a:endParaRPr/>
          </a:p>
        </p:txBody>
      </p:sp>
      <p:sp>
        <p:nvSpPr>
          <p:cNvPr id="111" name="Shape 111"/>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Verdana"/>
                <a:ea typeface="Verdana"/>
                <a:cs typeface="Verdana"/>
                <a:sym typeface="Verdana"/>
              </a:defRPr>
            </a:lvl1pPr>
            <a:lvl2pPr marL="457200" marR="0" lvl="1" indent="0" algn="l" rtl="0">
              <a:spcBef>
                <a:spcPts val="0"/>
              </a:spcBef>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None/>
              <a:defRPr sz="1800" b="0" i="0" u="none" strike="noStrike" cap="none">
                <a:solidFill>
                  <a:schemeClr val="dk1"/>
                </a:solidFill>
                <a:latin typeface="Verdana"/>
                <a:ea typeface="Verdana"/>
                <a:cs typeface="Verdana"/>
                <a:sym typeface="Verdana"/>
              </a:defRPr>
            </a:lvl9pPr>
          </a:lstStyle>
          <a:p>
            <a:endParaRPr/>
          </a:p>
        </p:txBody>
      </p:sp>
      <p:sp>
        <p:nvSpPr>
          <p:cNvPr id="112" name="Shape 112"/>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Verdana"/>
                <a:ea typeface="Verdana"/>
                <a:cs typeface="Verdana"/>
                <a:sym typeface="Verdana"/>
              </a:defRPr>
            </a:lvl1pPr>
            <a:lvl2pPr marL="457200" marR="0" lvl="1" indent="0" algn="l" rtl="0">
              <a:spcBef>
                <a:spcPts val="0"/>
              </a:spcBef>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None/>
              <a:defRPr sz="1800" b="0" i="0" u="none" strike="noStrike" cap="none">
                <a:solidFill>
                  <a:schemeClr val="dk1"/>
                </a:solidFill>
                <a:latin typeface="Verdana"/>
                <a:ea typeface="Verdana"/>
                <a:cs typeface="Verdana"/>
                <a:sym typeface="Verdana"/>
              </a:defRPr>
            </a:lvl9pPr>
          </a:lstStyle>
          <a:p>
            <a:endParaRPr/>
          </a:p>
        </p:txBody>
      </p:sp>
      <p:sp>
        <p:nvSpPr>
          <p:cNvPr id="113" name="Shape 113"/>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Verdana"/>
                <a:ea typeface="Verdana"/>
                <a:cs typeface="Verdana"/>
                <a:sym typeface="Verdana"/>
              </a:rPr>
              <a:t>‹#›</a:t>
            </a:fld>
            <a:endParaRPr lang="en-US" sz="1200">
              <a:solidFill>
                <a:srgbClr val="888888"/>
              </a:solidFill>
              <a:latin typeface="Verdana"/>
              <a:ea typeface="Verdana"/>
              <a:cs typeface="Verdana"/>
              <a:sym typeface="Verdana"/>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722313" y="4406900"/>
            <a:ext cx="7772400" cy="1362075"/>
          </a:xfrm>
          <a:prstGeom prst="rect">
            <a:avLst/>
          </a:prstGeom>
          <a:noFill/>
          <a:ln>
            <a:noFill/>
          </a:ln>
        </p:spPr>
        <p:txBody>
          <a:bodyPr wrap="square" lIns="91425" tIns="91425" rIns="91425" bIns="91425" anchor="t" anchorCtr="0"/>
          <a:lstStyle>
            <a:lvl1pPr marL="0" marR="0" lvl="0" indent="0" algn="l" rtl="0">
              <a:spcBef>
                <a:spcPts val="0"/>
              </a:spcBef>
              <a:buClr>
                <a:srgbClr val="3F3151"/>
              </a:buClr>
              <a:buFont typeface="Arial Black"/>
              <a:buNone/>
              <a:defRPr sz="4000" b="1" i="0" u="none" strike="noStrike" cap="none">
                <a:solidFill>
                  <a:srgbClr val="3F3151"/>
                </a:solidFill>
                <a:latin typeface="Arial Black"/>
                <a:ea typeface="Arial Black"/>
                <a:cs typeface="Arial Black"/>
                <a:sym typeface="Arial Black"/>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6" name="Shape 116"/>
          <p:cNvSpPr txBox="1">
            <a:spLocks noGrp="1"/>
          </p:cNvSpPr>
          <p:nvPr>
            <p:ph type="body" idx="1"/>
          </p:nvPr>
        </p:nvSpPr>
        <p:spPr>
          <a:xfrm>
            <a:off x="722313" y="2906713"/>
            <a:ext cx="7772400" cy="1500187"/>
          </a:xfrm>
          <a:prstGeom prst="rect">
            <a:avLst/>
          </a:prstGeom>
          <a:noFill/>
          <a:ln>
            <a:noFill/>
          </a:ln>
        </p:spPr>
        <p:txBody>
          <a:bodyPr wrap="square" lIns="91425" tIns="91425" rIns="91425" bIns="91425" anchor="b" anchorCtr="0"/>
          <a:lstStyle>
            <a:lvl1pPr marL="0" marR="0" lvl="0" indent="0" algn="l" rtl="0">
              <a:spcBef>
                <a:spcPts val="700"/>
              </a:spcBef>
              <a:spcAft>
                <a:spcPts val="600"/>
              </a:spcAft>
              <a:buClr>
                <a:srgbClr val="FFCC00"/>
              </a:buClr>
              <a:buFont typeface="Noto Sans Symbols"/>
              <a:buNone/>
              <a:defRPr sz="2000" b="0" i="0" u="none" strike="noStrike" cap="none">
                <a:solidFill>
                  <a:srgbClr val="888888"/>
                </a:solidFill>
                <a:latin typeface="Arial"/>
                <a:ea typeface="Arial"/>
                <a:cs typeface="Arial"/>
                <a:sym typeface="Arial"/>
              </a:defRPr>
            </a:lvl1pPr>
            <a:lvl2pPr marL="457200" marR="0" lvl="1" indent="0" algn="l" rtl="0">
              <a:spcBef>
                <a:spcPts val="360"/>
              </a:spcBef>
              <a:buClr>
                <a:srgbClr val="FFCC00"/>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320"/>
              </a:spcBef>
              <a:buClr>
                <a:srgbClr val="FFCC00"/>
              </a:buClr>
              <a:buFont typeface="Arial"/>
              <a:buNone/>
              <a:defRPr sz="1600" b="0" i="0" u="none" strike="noStrike" cap="none">
                <a:solidFill>
                  <a:srgbClr val="888888"/>
                </a:solidFill>
                <a:latin typeface="Arial"/>
                <a:ea typeface="Arial"/>
                <a:cs typeface="Arial"/>
                <a:sym typeface="Arial"/>
              </a:defRPr>
            </a:lvl3pPr>
            <a:lvl4pPr marL="1371600" marR="0" lvl="3" indent="0" algn="l" rtl="0">
              <a:spcBef>
                <a:spcPts val="280"/>
              </a:spcBef>
              <a:buClr>
                <a:srgbClr val="FFCC00"/>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280"/>
              </a:spcBef>
              <a:buClr>
                <a:srgbClr val="FFCC00"/>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280"/>
              </a:spcBef>
              <a:buClr>
                <a:srgbClr val="888888"/>
              </a:buClr>
              <a:buFont typeface="Arial"/>
              <a:buNone/>
              <a:defRPr sz="1400" b="0" i="0" u="none" strike="noStrike" cap="none">
                <a:solidFill>
                  <a:srgbClr val="888888"/>
                </a:solidFill>
                <a:latin typeface="Verdana"/>
                <a:ea typeface="Verdana"/>
                <a:cs typeface="Verdana"/>
                <a:sym typeface="Verdana"/>
              </a:defRPr>
            </a:lvl6pPr>
            <a:lvl7pPr marL="2743200" marR="0" lvl="6" indent="0" algn="l" rtl="0">
              <a:spcBef>
                <a:spcPts val="280"/>
              </a:spcBef>
              <a:buClr>
                <a:srgbClr val="888888"/>
              </a:buClr>
              <a:buFont typeface="Arial"/>
              <a:buNone/>
              <a:defRPr sz="1400" b="0" i="0" u="none" strike="noStrike" cap="none">
                <a:solidFill>
                  <a:srgbClr val="888888"/>
                </a:solidFill>
                <a:latin typeface="Verdana"/>
                <a:ea typeface="Verdana"/>
                <a:cs typeface="Verdana"/>
                <a:sym typeface="Verdana"/>
              </a:defRPr>
            </a:lvl7pPr>
            <a:lvl8pPr marL="3200400" marR="0" lvl="7" indent="0" algn="l" rtl="0">
              <a:spcBef>
                <a:spcPts val="280"/>
              </a:spcBef>
              <a:buClr>
                <a:srgbClr val="888888"/>
              </a:buClr>
              <a:buFont typeface="Arial"/>
              <a:buNone/>
              <a:defRPr sz="1400" b="0" i="0" u="none" strike="noStrike" cap="none">
                <a:solidFill>
                  <a:srgbClr val="888888"/>
                </a:solidFill>
                <a:latin typeface="Verdana"/>
                <a:ea typeface="Verdana"/>
                <a:cs typeface="Verdana"/>
                <a:sym typeface="Verdana"/>
              </a:defRPr>
            </a:lvl8pPr>
            <a:lvl9pPr marL="3657600" marR="0" lvl="8" indent="0" algn="l" rtl="0">
              <a:spcBef>
                <a:spcPts val="280"/>
              </a:spcBef>
              <a:buClr>
                <a:srgbClr val="888888"/>
              </a:buClr>
              <a:buFont typeface="Arial"/>
              <a:buNone/>
              <a:defRPr sz="1400" b="0" i="0" u="none" strike="noStrike" cap="none">
                <a:solidFill>
                  <a:srgbClr val="888888"/>
                </a:solidFill>
                <a:latin typeface="Verdana"/>
                <a:ea typeface="Verdana"/>
                <a:cs typeface="Verdana"/>
                <a:sym typeface="Verdana"/>
              </a:defRPr>
            </a:lvl9pPr>
          </a:lstStyle>
          <a:p>
            <a:endParaRPr/>
          </a:p>
        </p:txBody>
      </p:sp>
      <p:sp>
        <p:nvSpPr>
          <p:cNvPr id="117" name="Shape 117"/>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Verdana"/>
                <a:ea typeface="Verdana"/>
                <a:cs typeface="Verdana"/>
                <a:sym typeface="Verdana"/>
              </a:defRPr>
            </a:lvl1pPr>
            <a:lvl2pPr marL="457200" marR="0" lvl="1" indent="0" algn="l" rtl="0">
              <a:spcBef>
                <a:spcPts val="0"/>
              </a:spcBef>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None/>
              <a:defRPr sz="1800" b="0" i="0" u="none" strike="noStrike" cap="none">
                <a:solidFill>
                  <a:schemeClr val="dk1"/>
                </a:solidFill>
                <a:latin typeface="Verdana"/>
                <a:ea typeface="Verdana"/>
                <a:cs typeface="Verdana"/>
                <a:sym typeface="Verdana"/>
              </a:defRPr>
            </a:lvl9pPr>
          </a:lstStyle>
          <a:p>
            <a:endParaRPr/>
          </a:p>
        </p:txBody>
      </p:sp>
      <p:sp>
        <p:nvSpPr>
          <p:cNvPr id="118" name="Shape 118"/>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Verdana"/>
                <a:ea typeface="Verdana"/>
                <a:cs typeface="Verdana"/>
                <a:sym typeface="Verdana"/>
              </a:defRPr>
            </a:lvl1pPr>
            <a:lvl2pPr marL="457200" marR="0" lvl="1" indent="0" algn="l" rtl="0">
              <a:spcBef>
                <a:spcPts val="0"/>
              </a:spcBef>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None/>
              <a:defRPr sz="1800" b="0" i="0" u="none" strike="noStrike" cap="none">
                <a:solidFill>
                  <a:schemeClr val="dk1"/>
                </a:solidFill>
                <a:latin typeface="Verdana"/>
                <a:ea typeface="Verdana"/>
                <a:cs typeface="Verdana"/>
                <a:sym typeface="Verdana"/>
              </a:defRPr>
            </a:lvl9pPr>
          </a:lstStyle>
          <a:p>
            <a:endParaRPr/>
          </a:p>
        </p:txBody>
      </p:sp>
      <p:sp>
        <p:nvSpPr>
          <p:cNvPr id="119" name="Shape 119"/>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Verdana"/>
                <a:ea typeface="Verdana"/>
                <a:cs typeface="Verdana"/>
                <a:sym typeface="Verdana"/>
              </a:rPr>
              <a:t>‹#›</a:t>
            </a:fld>
            <a:endParaRPr lang="en-US" sz="1200">
              <a:solidFill>
                <a:srgbClr val="888888"/>
              </a:solidFill>
              <a:latin typeface="Verdana"/>
              <a:ea typeface="Verdana"/>
              <a:cs typeface="Verdana"/>
              <a:sym typeface="Verdana"/>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rgbClr val="3F3151"/>
              </a:buClr>
              <a:buFont typeface="Arial Black"/>
              <a:buNone/>
              <a:defRPr sz="3600" b="1" i="0" u="none" strike="noStrike" cap="none">
                <a:solidFill>
                  <a:srgbClr val="3F3151"/>
                </a:solidFill>
                <a:latin typeface="Arial Black"/>
                <a:ea typeface="Arial Black"/>
                <a:cs typeface="Arial Black"/>
                <a:sym typeface="Arial Black"/>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2" name="Shape 122"/>
          <p:cNvSpPr txBox="1">
            <a:spLocks noGrp="1"/>
          </p:cNvSpPr>
          <p:nvPr>
            <p:ph type="body" idx="1"/>
          </p:nvPr>
        </p:nvSpPr>
        <p:spPr>
          <a:xfrm>
            <a:off x="457200" y="1600200"/>
            <a:ext cx="4038600" cy="4525963"/>
          </a:xfrm>
          <a:prstGeom prst="rect">
            <a:avLst/>
          </a:prstGeom>
          <a:noFill/>
          <a:ln>
            <a:noFill/>
          </a:ln>
        </p:spPr>
        <p:txBody>
          <a:bodyPr wrap="square" lIns="91425" tIns="91425" rIns="91425" bIns="91425" anchor="t" anchorCtr="0"/>
          <a:lstStyle>
            <a:lvl1pPr marL="342900" marR="0" lvl="0" indent="-129540" algn="l" rtl="0">
              <a:spcBef>
                <a:spcPts val="700"/>
              </a:spcBef>
              <a:spcAft>
                <a:spcPts val="600"/>
              </a:spcAft>
              <a:buClr>
                <a:srgbClr val="FFCC00"/>
              </a:buClr>
              <a:buSzPct val="119999"/>
              <a:buFont typeface="Noto Sans Symbols"/>
              <a:buChar char="▪"/>
              <a:defRPr sz="2800" b="0" i="0" u="none" strike="noStrike" cap="none">
                <a:solidFill>
                  <a:schemeClr val="dk1"/>
                </a:solidFill>
                <a:latin typeface="Arial"/>
                <a:ea typeface="Arial"/>
                <a:cs typeface="Arial"/>
                <a:sym typeface="Arial"/>
              </a:defRPr>
            </a:lvl1pPr>
            <a:lvl2pPr marL="742950" marR="0" lvl="1" indent="-102869" algn="l" rtl="0">
              <a:spcBef>
                <a:spcPts val="480"/>
              </a:spcBef>
              <a:buClr>
                <a:srgbClr val="FFCC00"/>
              </a:buClr>
              <a:buSzPct val="119999"/>
              <a:buFont typeface="Arial"/>
              <a:buChar char="–"/>
              <a:defRPr sz="2400" b="0" i="0" u="none" strike="noStrike" cap="none">
                <a:solidFill>
                  <a:schemeClr val="dk1"/>
                </a:solidFill>
                <a:latin typeface="Arial"/>
                <a:ea typeface="Arial"/>
                <a:cs typeface="Arial"/>
                <a:sym typeface="Arial"/>
              </a:defRPr>
            </a:lvl2pPr>
            <a:lvl3pPr marL="1143000" marR="0" lvl="2" indent="-88900" algn="l" rtl="0">
              <a:spcBef>
                <a:spcPts val="400"/>
              </a:spcBef>
              <a:buClr>
                <a:srgbClr val="FFCC00"/>
              </a:buClr>
              <a:buSzPct val="11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buClr>
                <a:srgbClr val="FFCC00"/>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buClr>
                <a:srgbClr val="FFCC00"/>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Verdana"/>
                <a:ea typeface="Verdana"/>
                <a:cs typeface="Verdana"/>
                <a:sym typeface="Verdana"/>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Verdana"/>
                <a:ea typeface="Verdana"/>
                <a:cs typeface="Verdana"/>
                <a:sym typeface="Verdana"/>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Verdana"/>
                <a:ea typeface="Verdana"/>
                <a:cs typeface="Verdana"/>
                <a:sym typeface="Verdana"/>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123" name="Shape 123"/>
          <p:cNvSpPr txBox="1">
            <a:spLocks noGrp="1"/>
          </p:cNvSpPr>
          <p:nvPr>
            <p:ph type="body" idx="2"/>
          </p:nvPr>
        </p:nvSpPr>
        <p:spPr>
          <a:xfrm>
            <a:off x="4648200" y="1600200"/>
            <a:ext cx="4038600" cy="4525963"/>
          </a:xfrm>
          <a:prstGeom prst="rect">
            <a:avLst/>
          </a:prstGeom>
          <a:noFill/>
          <a:ln>
            <a:noFill/>
          </a:ln>
        </p:spPr>
        <p:txBody>
          <a:bodyPr wrap="square" lIns="91425" tIns="91425" rIns="91425" bIns="91425" anchor="t" anchorCtr="0"/>
          <a:lstStyle>
            <a:lvl1pPr marL="342900" marR="0" lvl="0" indent="-129540" algn="l" rtl="0">
              <a:spcBef>
                <a:spcPts val="700"/>
              </a:spcBef>
              <a:spcAft>
                <a:spcPts val="600"/>
              </a:spcAft>
              <a:buClr>
                <a:srgbClr val="FFCC00"/>
              </a:buClr>
              <a:buSzPct val="119999"/>
              <a:buFont typeface="Noto Sans Symbols"/>
              <a:buChar char="▪"/>
              <a:defRPr sz="2800" b="0" i="0" u="none" strike="noStrike" cap="none">
                <a:solidFill>
                  <a:schemeClr val="dk1"/>
                </a:solidFill>
                <a:latin typeface="Arial"/>
                <a:ea typeface="Arial"/>
                <a:cs typeface="Arial"/>
                <a:sym typeface="Arial"/>
              </a:defRPr>
            </a:lvl1pPr>
            <a:lvl2pPr marL="742950" marR="0" lvl="1" indent="-102869" algn="l" rtl="0">
              <a:spcBef>
                <a:spcPts val="480"/>
              </a:spcBef>
              <a:buClr>
                <a:srgbClr val="FFCC00"/>
              </a:buClr>
              <a:buSzPct val="119999"/>
              <a:buFont typeface="Arial"/>
              <a:buChar char="–"/>
              <a:defRPr sz="2400" b="0" i="0" u="none" strike="noStrike" cap="none">
                <a:solidFill>
                  <a:schemeClr val="dk1"/>
                </a:solidFill>
                <a:latin typeface="Arial"/>
                <a:ea typeface="Arial"/>
                <a:cs typeface="Arial"/>
                <a:sym typeface="Arial"/>
              </a:defRPr>
            </a:lvl2pPr>
            <a:lvl3pPr marL="1143000" marR="0" lvl="2" indent="-88900" algn="l" rtl="0">
              <a:spcBef>
                <a:spcPts val="400"/>
              </a:spcBef>
              <a:buClr>
                <a:srgbClr val="FFCC00"/>
              </a:buClr>
              <a:buSzPct val="11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buClr>
                <a:srgbClr val="FFCC00"/>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buClr>
                <a:srgbClr val="FFCC00"/>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Verdana"/>
                <a:ea typeface="Verdana"/>
                <a:cs typeface="Verdana"/>
                <a:sym typeface="Verdana"/>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Verdana"/>
                <a:ea typeface="Verdana"/>
                <a:cs typeface="Verdana"/>
                <a:sym typeface="Verdana"/>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Verdana"/>
                <a:ea typeface="Verdana"/>
                <a:cs typeface="Verdana"/>
                <a:sym typeface="Verdana"/>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124" name="Shape 124"/>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Verdana"/>
                <a:ea typeface="Verdana"/>
                <a:cs typeface="Verdana"/>
                <a:sym typeface="Verdana"/>
              </a:defRPr>
            </a:lvl1pPr>
            <a:lvl2pPr marL="457200" marR="0" lvl="1" indent="0" algn="l" rtl="0">
              <a:spcBef>
                <a:spcPts val="0"/>
              </a:spcBef>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None/>
              <a:defRPr sz="1800" b="0" i="0" u="none" strike="noStrike" cap="none">
                <a:solidFill>
                  <a:schemeClr val="dk1"/>
                </a:solidFill>
                <a:latin typeface="Verdana"/>
                <a:ea typeface="Verdana"/>
                <a:cs typeface="Verdana"/>
                <a:sym typeface="Verdana"/>
              </a:defRPr>
            </a:lvl9pPr>
          </a:lstStyle>
          <a:p>
            <a:endParaRPr/>
          </a:p>
        </p:txBody>
      </p:sp>
      <p:sp>
        <p:nvSpPr>
          <p:cNvPr id="125" name="Shape 125"/>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Verdana"/>
                <a:ea typeface="Verdana"/>
                <a:cs typeface="Verdana"/>
                <a:sym typeface="Verdana"/>
              </a:defRPr>
            </a:lvl1pPr>
            <a:lvl2pPr marL="457200" marR="0" lvl="1" indent="0" algn="l" rtl="0">
              <a:spcBef>
                <a:spcPts val="0"/>
              </a:spcBef>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None/>
              <a:defRPr sz="1800" b="0" i="0" u="none" strike="noStrike" cap="none">
                <a:solidFill>
                  <a:schemeClr val="dk1"/>
                </a:solidFill>
                <a:latin typeface="Verdana"/>
                <a:ea typeface="Verdana"/>
                <a:cs typeface="Verdana"/>
                <a:sym typeface="Verdana"/>
              </a:defRPr>
            </a:lvl9pPr>
          </a:lstStyle>
          <a:p>
            <a:endParaRPr/>
          </a:p>
        </p:txBody>
      </p:sp>
      <p:sp>
        <p:nvSpPr>
          <p:cNvPr id="126" name="Shape 126"/>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Verdana"/>
                <a:ea typeface="Verdana"/>
                <a:cs typeface="Verdana"/>
                <a:sym typeface="Verdana"/>
              </a:rPr>
              <a:t>‹#›</a:t>
            </a:fld>
            <a:endParaRPr lang="en-US" sz="1200">
              <a:solidFill>
                <a:srgbClr val="888888"/>
              </a:solidFill>
              <a:latin typeface="Verdana"/>
              <a:ea typeface="Verdana"/>
              <a:cs typeface="Verdana"/>
              <a:sym typeface="Verdana"/>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Comparison">
    <p:bg>
      <p:bgPr>
        <a:solidFill>
          <a:schemeClr val="lt1"/>
        </a:solidFill>
        <a:effectLst/>
      </p:bgPr>
    </p:bg>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rgbClr val="3F3151"/>
              </a:buClr>
              <a:buFont typeface="Arial Black"/>
              <a:buNone/>
              <a:defRPr sz="3600" b="1" i="0" u="none" strike="noStrike" cap="none">
                <a:solidFill>
                  <a:srgbClr val="3F3151"/>
                </a:solidFill>
                <a:latin typeface="Arial Black"/>
                <a:ea typeface="Arial Black"/>
                <a:cs typeface="Arial Black"/>
                <a:sym typeface="Arial Black"/>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9" name="Shape 129"/>
          <p:cNvSpPr txBox="1">
            <a:spLocks noGrp="1"/>
          </p:cNvSpPr>
          <p:nvPr>
            <p:ph type="body" idx="1"/>
          </p:nvPr>
        </p:nvSpPr>
        <p:spPr>
          <a:xfrm>
            <a:off x="457200" y="1535113"/>
            <a:ext cx="4040188" cy="639762"/>
          </a:xfrm>
          <a:prstGeom prst="rect">
            <a:avLst/>
          </a:prstGeom>
          <a:noFill/>
          <a:ln>
            <a:noFill/>
          </a:ln>
        </p:spPr>
        <p:txBody>
          <a:bodyPr wrap="square" lIns="91425" tIns="91425" rIns="91425" bIns="91425" anchor="b" anchorCtr="0"/>
          <a:lstStyle>
            <a:lvl1pPr marL="0" marR="0" lvl="0" indent="0" algn="l" rtl="0">
              <a:spcBef>
                <a:spcPts val="700"/>
              </a:spcBef>
              <a:spcAft>
                <a:spcPts val="600"/>
              </a:spcAft>
              <a:buClr>
                <a:srgbClr val="FFCC00"/>
              </a:buClr>
              <a:buFont typeface="Noto Sans Symbols"/>
              <a:buNone/>
              <a:defRPr sz="2400" b="1" i="0" u="none" strike="noStrike" cap="none">
                <a:solidFill>
                  <a:schemeClr val="dk1"/>
                </a:solidFill>
                <a:latin typeface="Arial"/>
                <a:ea typeface="Arial"/>
                <a:cs typeface="Arial"/>
                <a:sym typeface="Arial"/>
              </a:defRPr>
            </a:lvl1pPr>
            <a:lvl2pPr marL="457200" marR="0" lvl="1" indent="0" algn="l" rtl="0">
              <a:spcBef>
                <a:spcPts val="400"/>
              </a:spcBef>
              <a:buClr>
                <a:srgbClr val="FFCC00"/>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buClr>
                <a:srgbClr val="FFCC00"/>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buClr>
                <a:srgbClr val="FFCC00"/>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buClr>
                <a:srgbClr val="FFCC00"/>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Verdana"/>
                <a:ea typeface="Verdana"/>
                <a:cs typeface="Verdana"/>
                <a:sym typeface="Verdana"/>
              </a:defRPr>
            </a:lvl6pPr>
            <a:lvl7pPr marL="2743200" marR="0" lvl="6" indent="0" algn="l" rtl="0">
              <a:spcBef>
                <a:spcPts val="320"/>
              </a:spcBef>
              <a:buClr>
                <a:schemeClr val="dk1"/>
              </a:buClr>
              <a:buFont typeface="Arial"/>
              <a:buNone/>
              <a:defRPr sz="1600" b="1" i="0" u="none" strike="noStrike" cap="none">
                <a:solidFill>
                  <a:schemeClr val="dk1"/>
                </a:solidFill>
                <a:latin typeface="Verdana"/>
                <a:ea typeface="Verdana"/>
                <a:cs typeface="Verdana"/>
                <a:sym typeface="Verdana"/>
              </a:defRPr>
            </a:lvl7pPr>
            <a:lvl8pPr marL="3200400" marR="0" lvl="7" indent="0" algn="l" rtl="0">
              <a:spcBef>
                <a:spcPts val="320"/>
              </a:spcBef>
              <a:buClr>
                <a:schemeClr val="dk1"/>
              </a:buClr>
              <a:buFont typeface="Arial"/>
              <a:buNone/>
              <a:defRPr sz="1600" b="1" i="0" u="none" strike="noStrike" cap="none">
                <a:solidFill>
                  <a:schemeClr val="dk1"/>
                </a:solidFill>
                <a:latin typeface="Verdana"/>
                <a:ea typeface="Verdana"/>
                <a:cs typeface="Verdana"/>
                <a:sym typeface="Verdana"/>
              </a:defRPr>
            </a:lvl8pPr>
            <a:lvl9pPr marL="3657600" marR="0" lvl="8" indent="0" algn="l" rtl="0">
              <a:spcBef>
                <a:spcPts val="320"/>
              </a:spcBef>
              <a:buClr>
                <a:schemeClr val="dk1"/>
              </a:buClr>
              <a:buFont typeface="Arial"/>
              <a:buNone/>
              <a:defRPr sz="1600" b="1" i="0" u="none" strike="noStrike" cap="none">
                <a:solidFill>
                  <a:schemeClr val="dk1"/>
                </a:solidFill>
                <a:latin typeface="Verdana"/>
                <a:ea typeface="Verdana"/>
                <a:cs typeface="Verdana"/>
                <a:sym typeface="Verdana"/>
              </a:defRPr>
            </a:lvl9pPr>
          </a:lstStyle>
          <a:p>
            <a:endParaRPr/>
          </a:p>
        </p:txBody>
      </p:sp>
      <p:sp>
        <p:nvSpPr>
          <p:cNvPr id="130" name="Shape 130"/>
          <p:cNvSpPr txBox="1">
            <a:spLocks noGrp="1"/>
          </p:cNvSpPr>
          <p:nvPr>
            <p:ph type="body" idx="2"/>
          </p:nvPr>
        </p:nvSpPr>
        <p:spPr>
          <a:xfrm>
            <a:off x="457200" y="2174875"/>
            <a:ext cx="4040188" cy="3951288"/>
          </a:xfrm>
          <a:prstGeom prst="rect">
            <a:avLst/>
          </a:prstGeom>
          <a:noFill/>
          <a:ln>
            <a:noFill/>
          </a:ln>
        </p:spPr>
        <p:txBody>
          <a:bodyPr wrap="square" lIns="91425" tIns="91425" rIns="91425" bIns="91425" anchor="t" anchorCtr="0"/>
          <a:lstStyle>
            <a:lvl1pPr marL="342900" marR="0" lvl="0" indent="-160020" algn="l" rtl="0">
              <a:spcBef>
                <a:spcPts val="700"/>
              </a:spcBef>
              <a:spcAft>
                <a:spcPts val="600"/>
              </a:spcAft>
              <a:buClr>
                <a:srgbClr val="FFCC00"/>
              </a:buClr>
              <a:buSzPct val="119999"/>
              <a:buFont typeface="Noto Sans Symbols"/>
              <a:buChar char="▪"/>
              <a:defRPr sz="2400" b="0" i="0" u="none" strike="noStrike" cap="none">
                <a:solidFill>
                  <a:schemeClr val="dk1"/>
                </a:solidFill>
                <a:latin typeface="Arial"/>
                <a:ea typeface="Arial"/>
                <a:cs typeface="Arial"/>
                <a:sym typeface="Arial"/>
              </a:defRPr>
            </a:lvl1pPr>
            <a:lvl2pPr marL="742950" marR="0" lvl="1" indent="-133350" algn="l" rtl="0">
              <a:spcBef>
                <a:spcPts val="400"/>
              </a:spcBef>
              <a:buClr>
                <a:srgbClr val="FFCC00"/>
              </a:buClr>
              <a:buSzPct val="120000"/>
              <a:buFont typeface="Arial"/>
              <a:buChar char="–"/>
              <a:defRPr sz="2000" b="0" i="0" u="none" strike="noStrike" cap="none">
                <a:solidFill>
                  <a:schemeClr val="dk1"/>
                </a:solidFill>
                <a:latin typeface="Arial"/>
                <a:ea typeface="Arial"/>
                <a:cs typeface="Arial"/>
                <a:sym typeface="Arial"/>
              </a:defRPr>
            </a:lvl2pPr>
            <a:lvl3pPr marL="1143000" marR="0" lvl="2" indent="-102869" algn="l" rtl="0">
              <a:spcBef>
                <a:spcPts val="360"/>
              </a:spcBef>
              <a:buClr>
                <a:srgbClr val="FFCC00"/>
              </a:buClr>
              <a:buSzPct val="109999"/>
              <a:buFont typeface="Arial"/>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buClr>
                <a:srgbClr val="FFCC00"/>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buClr>
                <a:srgbClr val="FFCC00"/>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Verdana"/>
                <a:ea typeface="Verdana"/>
                <a:cs typeface="Verdana"/>
                <a:sym typeface="Verdana"/>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Verdana"/>
                <a:ea typeface="Verdana"/>
                <a:cs typeface="Verdana"/>
                <a:sym typeface="Verdana"/>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Verdana"/>
                <a:ea typeface="Verdana"/>
                <a:cs typeface="Verdana"/>
                <a:sym typeface="Verdana"/>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Verdana"/>
                <a:ea typeface="Verdana"/>
                <a:cs typeface="Verdana"/>
                <a:sym typeface="Verdana"/>
              </a:defRPr>
            </a:lvl9pPr>
          </a:lstStyle>
          <a:p>
            <a:endParaRPr/>
          </a:p>
        </p:txBody>
      </p:sp>
      <p:sp>
        <p:nvSpPr>
          <p:cNvPr id="131" name="Shape 131"/>
          <p:cNvSpPr txBox="1">
            <a:spLocks noGrp="1"/>
          </p:cNvSpPr>
          <p:nvPr>
            <p:ph type="body" idx="3"/>
          </p:nvPr>
        </p:nvSpPr>
        <p:spPr>
          <a:xfrm>
            <a:off x="4645025" y="1535113"/>
            <a:ext cx="4041775" cy="639762"/>
          </a:xfrm>
          <a:prstGeom prst="rect">
            <a:avLst/>
          </a:prstGeom>
          <a:noFill/>
          <a:ln>
            <a:noFill/>
          </a:ln>
        </p:spPr>
        <p:txBody>
          <a:bodyPr wrap="square" lIns="91425" tIns="91425" rIns="91425" bIns="91425" anchor="b" anchorCtr="0"/>
          <a:lstStyle>
            <a:lvl1pPr marL="0" marR="0" lvl="0" indent="0" algn="l" rtl="0">
              <a:spcBef>
                <a:spcPts val="700"/>
              </a:spcBef>
              <a:spcAft>
                <a:spcPts val="600"/>
              </a:spcAft>
              <a:buClr>
                <a:srgbClr val="FFCC00"/>
              </a:buClr>
              <a:buFont typeface="Noto Sans Symbols"/>
              <a:buNone/>
              <a:defRPr sz="2400" b="1" i="0" u="none" strike="noStrike" cap="none">
                <a:solidFill>
                  <a:schemeClr val="dk1"/>
                </a:solidFill>
                <a:latin typeface="Arial"/>
                <a:ea typeface="Arial"/>
                <a:cs typeface="Arial"/>
                <a:sym typeface="Arial"/>
              </a:defRPr>
            </a:lvl1pPr>
            <a:lvl2pPr marL="457200" marR="0" lvl="1" indent="0" algn="l" rtl="0">
              <a:spcBef>
                <a:spcPts val="400"/>
              </a:spcBef>
              <a:buClr>
                <a:srgbClr val="FFCC00"/>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buClr>
                <a:srgbClr val="FFCC00"/>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buClr>
                <a:srgbClr val="FFCC00"/>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buClr>
                <a:srgbClr val="FFCC00"/>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Verdana"/>
                <a:ea typeface="Verdana"/>
                <a:cs typeface="Verdana"/>
                <a:sym typeface="Verdana"/>
              </a:defRPr>
            </a:lvl6pPr>
            <a:lvl7pPr marL="2743200" marR="0" lvl="6" indent="0" algn="l" rtl="0">
              <a:spcBef>
                <a:spcPts val="320"/>
              </a:spcBef>
              <a:buClr>
                <a:schemeClr val="dk1"/>
              </a:buClr>
              <a:buFont typeface="Arial"/>
              <a:buNone/>
              <a:defRPr sz="1600" b="1" i="0" u="none" strike="noStrike" cap="none">
                <a:solidFill>
                  <a:schemeClr val="dk1"/>
                </a:solidFill>
                <a:latin typeface="Verdana"/>
                <a:ea typeface="Verdana"/>
                <a:cs typeface="Verdana"/>
                <a:sym typeface="Verdana"/>
              </a:defRPr>
            </a:lvl7pPr>
            <a:lvl8pPr marL="3200400" marR="0" lvl="7" indent="0" algn="l" rtl="0">
              <a:spcBef>
                <a:spcPts val="320"/>
              </a:spcBef>
              <a:buClr>
                <a:schemeClr val="dk1"/>
              </a:buClr>
              <a:buFont typeface="Arial"/>
              <a:buNone/>
              <a:defRPr sz="1600" b="1" i="0" u="none" strike="noStrike" cap="none">
                <a:solidFill>
                  <a:schemeClr val="dk1"/>
                </a:solidFill>
                <a:latin typeface="Verdana"/>
                <a:ea typeface="Verdana"/>
                <a:cs typeface="Verdana"/>
                <a:sym typeface="Verdana"/>
              </a:defRPr>
            </a:lvl8pPr>
            <a:lvl9pPr marL="3657600" marR="0" lvl="8" indent="0" algn="l" rtl="0">
              <a:spcBef>
                <a:spcPts val="320"/>
              </a:spcBef>
              <a:buClr>
                <a:schemeClr val="dk1"/>
              </a:buClr>
              <a:buFont typeface="Arial"/>
              <a:buNone/>
              <a:defRPr sz="1600" b="1" i="0" u="none" strike="noStrike" cap="none">
                <a:solidFill>
                  <a:schemeClr val="dk1"/>
                </a:solidFill>
                <a:latin typeface="Verdana"/>
                <a:ea typeface="Verdana"/>
                <a:cs typeface="Verdana"/>
                <a:sym typeface="Verdana"/>
              </a:defRPr>
            </a:lvl9pPr>
          </a:lstStyle>
          <a:p>
            <a:endParaRPr/>
          </a:p>
        </p:txBody>
      </p:sp>
      <p:sp>
        <p:nvSpPr>
          <p:cNvPr id="132" name="Shape 132"/>
          <p:cNvSpPr txBox="1">
            <a:spLocks noGrp="1"/>
          </p:cNvSpPr>
          <p:nvPr>
            <p:ph type="body" idx="4"/>
          </p:nvPr>
        </p:nvSpPr>
        <p:spPr>
          <a:xfrm>
            <a:off x="4645025" y="2174875"/>
            <a:ext cx="4041775" cy="3951288"/>
          </a:xfrm>
          <a:prstGeom prst="rect">
            <a:avLst/>
          </a:prstGeom>
          <a:noFill/>
          <a:ln>
            <a:noFill/>
          </a:ln>
        </p:spPr>
        <p:txBody>
          <a:bodyPr wrap="square" lIns="91425" tIns="91425" rIns="91425" bIns="91425" anchor="t" anchorCtr="0"/>
          <a:lstStyle>
            <a:lvl1pPr marL="342900" marR="0" lvl="0" indent="-160020" algn="l" rtl="0">
              <a:spcBef>
                <a:spcPts val="700"/>
              </a:spcBef>
              <a:spcAft>
                <a:spcPts val="600"/>
              </a:spcAft>
              <a:buClr>
                <a:srgbClr val="FFCC00"/>
              </a:buClr>
              <a:buSzPct val="119999"/>
              <a:buFont typeface="Noto Sans Symbols"/>
              <a:buChar char="▪"/>
              <a:defRPr sz="2400" b="0" i="0" u="none" strike="noStrike" cap="none">
                <a:solidFill>
                  <a:schemeClr val="dk1"/>
                </a:solidFill>
                <a:latin typeface="Arial"/>
                <a:ea typeface="Arial"/>
                <a:cs typeface="Arial"/>
                <a:sym typeface="Arial"/>
              </a:defRPr>
            </a:lvl1pPr>
            <a:lvl2pPr marL="742950" marR="0" lvl="1" indent="-133350" algn="l" rtl="0">
              <a:spcBef>
                <a:spcPts val="400"/>
              </a:spcBef>
              <a:buClr>
                <a:srgbClr val="FFCC00"/>
              </a:buClr>
              <a:buSzPct val="120000"/>
              <a:buFont typeface="Arial"/>
              <a:buChar char="–"/>
              <a:defRPr sz="2000" b="0" i="0" u="none" strike="noStrike" cap="none">
                <a:solidFill>
                  <a:schemeClr val="dk1"/>
                </a:solidFill>
                <a:latin typeface="Arial"/>
                <a:ea typeface="Arial"/>
                <a:cs typeface="Arial"/>
                <a:sym typeface="Arial"/>
              </a:defRPr>
            </a:lvl2pPr>
            <a:lvl3pPr marL="1143000" marR="0" lvl="2" indent="-102869" algn="l" rtl="0">
              <a:spcBef>
                <a:spcPts val="360"/>
              </a:spcBef>
              <a:buClr>
                <a:srgbClr val="FFCC00"/>
              </a:buClr>
              <a:buSzPct val="109999"/>
              <a:buFont typeface="Arial"/>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buClr>
                <a:srgbClr val="FFCC00"/>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buClr>
                <a:srgbClr val="FFCC00"/>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Verdana"/>
                <a:ea typeface="Verdana"/>
                <a:cs typeface="Verdana"/>
                <a:sym typeface="Verdana"/>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Verdana"/>
                <a:ea typeface="Verdana"/>
                <a:cs typeface="Verdana"/>
                <a:sym typeface="Verdana"/>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Verdana"/>
                <a:ea typeface="Verdana"/>
                <a:cs typeface="Verdana"/>
                <a:sym typeface="Verdana"/>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Verdana"/>
                <a:ea typeface="Verdana"/>
                <a:cs typeface="Verdana"/>
                <a:sym typeface="Verdana"/>
              </a:defRPr>
            </a:lvl9pPr>
          </a:lstStyle>
          <a:p>
            <a:endParaRPr/>
          </a:p>
        </p:txBody>
      </p:sp>
      <p:sp>
        <p:nvSpPr>
          <p:cNvPr id="133" name="Shape 133"/>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Verdana"/>
                <a:ea typeface="Verdana"/>
                <a:cs typeface="Verdana"/>
                <a:sym typeface="Verdana"/>
              </a:defRPr>
            </a:lvl1pPr>
            <a:lvl2pPr marL="457200" marR="0" lvl="1" indent="0" algn="l" rtl="0">
              <a:spcBef>
                <a:spcPts val="0"/>
              </a:spcBef>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None/>
              <a:defRPr sz="1800" b="0" i="0" u="none" strike="noStrike" cap="none">
                <a:solidFill>
                  <a:schemeClr val="dk1"/>
                </a:solidFill>
                <a:latin typeface="Verdana"/>
                <a:ea typeface="Verdana"/>
                <a:cs typeface="Verdana"/>
                <a:sym typeface="Verdana"/>
              </a:defRPr>
            </a:lvl9pPr>
          </a:lstStyle>
          <a:p>
            <a:endParaRPr/>
          </a:p>
        </p:txBody>
      </p:sp>
      <p:sp>
        <p:nvSpPr>
          <p:cNvPr id="134" name="Shape 134"/>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Verdana"/>
                <a:ea typeface="Verdana"/>
                <a:cs typeface="Verdana"/>
                <a:sym typeface="Verdana"/>
              </a:defRPr>
            </a:lvl1pPr>
            <a:lvl2pPr marL="457200" marR="0" lvl="1" indent="0" algn="l" rtl="0">
              <a:spcBef>
                <a:spcPts val="0"/>
              </a:spcBef>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None/>
              <a:defRPr sz="1800" b="0" i="0" u="none" strike="noStrike" cap="none">
                <a:solidFill>
                  <a:schemeClr val="dk1"/>
                </a:solidFill>
                <a:latin typeface="Verdana"/>
                <a:ea typeface="Verdana"/>
                <a:cs typeface="Verdana"/>
                <a:sym typeface="Verdana"/>
              </a:defRPr>
            </a:lvl9pPr>
          </a:lstStyle>
          <a:p>
            <a:endParaRPr/>
          </a:p>
        </p:txBody>
      </p:sp>
      <p:sp>
        <p:nvSpPr>
          <p:cNvPr id="135" name="Shape 135"/>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Verdana"/>
                <a:ea typeface="Verdana"/>
                <a:cs typeface="Verdana"/>
                <a:sym typeface="Verdana"/>
              </a:rPr>
              <a:t>‹#›</a:t>
            </a:fld>
            <a:endParaRPr lang="en-US" sz="1200">
              <a:solidFill>
                <a:srgbClr val="888888"/>
              </a:solidFill>
              <a:latin typeface="Verdana"/>
              <a:ea typeface="Verdana"/>
              <a:cs typeface="Verdana"/>
              <a:sym typeface="Verdana"/>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rgbClr val="3F3151"/>
              </a:buClr>
              <a:buFont typeface="Arial Black"/>
              <a:buNone/>
              <a:defRPr sz="3600" b="1" i="0" u="none" strike="noStrike" cap="none">
                <a:solidFill>
                  <a:srgbClr val="3F3151"/>
                </a:solidFill>
                <a:latin typeface="Arial Black"/>
                <a:ea typeface="Arial Black"/>
                <a:cs typeface="Arial Black"/>
                <a:sym typeface="Arial Black"/>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8" name="Shape 138"/>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Verdana"/>
                <a:ea typeface="Verdana"/>
                <a:cs typeface="Verdana"/>
                <a:sym typeface="Verdana"/>
              </a:defRPr>
            </a:lvl1pPr>
            <a:lvl2pPr marL="457200" marR="0" lvl="1" indent="0" algn="l" rtl="0">
              <a:spcBef>
                <a:spcPts val="0"/>
              </a:spcBef>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None/>
              <a:defRPr sz="1800" b="0" i="0" u="none" strike="noStrike" cap="none">
                <a:solidFill>
                  <a:schemeClr val="dk1"/>
                </a:solidFill>
                <a:latin typeface="Verdana"/>
                <a:ea typeface="Verdana"/>
                <a:cs typeface="Verdana"/>
                <a:sym typeface="Verdana"/>
              </a:defRPr>
            </a:lvl9pPr>
          </a:lstStyle>
          <a:p>
            <a:endParaRPr/>
          </a:p>
        </p:txBody>
      </p:sp>
      <p:sp>
        <p:nvSpPr>
          <p:cNvPr id="139" name="Shape 139"/>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Verdana"/>
                <a:ea typeface="Verdana"/>
                <a:cs typeface="Verdana"/>
                <a:sym typeface="Verdana"/>
              </a:defRPr>
            </a:lvl1pPr>
            <a:lvl2pPr marL="457200" marR="0" lvl="1" indent="0" algn="l" rtl="0">
              <a:spcBef>
                <a:spcPts val="0"/>
              </a:spcBef>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None/>
              <a:defRPr sz="1800" b="0" i="0" u="none" strike="noStrike" cap="none">
                <a:solidFill>
                  <a:schemeClr val="dk1"/>
                </a:solidFill>
                <a:latin typeface="Verdana"/>
                <a:ea typeface="Verdana"/>
                <a:cs typeface="Verdana"/>
                <a:sym typeface="Verdana"/>
              </a:defRPr>
            </a:lvl9pPr>
          </a:lstStyle>
          <a:p>
            <a:endParaRPr/>
          </a:p>
        </p:txBody>
      </p:sp>
      <p:sp>
        <p:nvSpPr>
          <p:cNvPr id="140" name="Shape 140"/>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Verdana"/>
                <a:ea typeface="Verdana"/>
                <a:cs typeface="Verdana"/>
                <a:sym typeface="Verdana"/>
              </a:rPr>
              <a:t>‹#›</a:t>
            </a:fld>
            <a:endParaRPr lang="en-US" sz="1200">
              <a:solidFill>
                <a:srgbClr val="888888"/>
              </a:solidFill>
              <a:latin typeface="Verdana"/>
              <a:ea typeface="Verdana"/>
              <a:cs typeface="Verdana"/>
              <a:sym typeface="Verdan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2" name="Shape 22"/>
          <p:cNvSpPr txBox="1">
            <a:spLocks noGrp="1"/>
          </p:cNvSpPr>
          <p:nvPr>
            <p:ph type="body" idx="1"/>
          </p:nvPr>
        </p:nvSpPr>
        <p:spPr>
          <a:xfrm>
            <a:off x="457200" y="1600200"/>
            <a:ext cx="8229600" cy="4525963"/>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41"/>
        <p:cNvGrpSpPr/>
        <p:nvPr/>
      </p:nvGrpSpPr>
      <p:grpSpPr>
        <a:xfrm>
          <a:off x="0" y="0"/>
          <a:ext cx="0" cy="0"/>
          <a:chOff x="0" y="0"/>
          <a:chExt cx="0" cy="0"/>
        </a:xfrm>
      </p:grpSpPr>
      <p:sp>
        <p:nvSpPr>
          <p:cNvPr id="142" name="Shape 142"/>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Verdana"/>
                <a:ea typeface="Verdana"/>
                <a:cs typeface="Verdana"/>
                <a:sym typeface="Verdana"/>
              </a:defRPr>
            </a:lvl1pPr>
            <a:lvl2pPr marL="457200" marR="0" lvl="1" indent="0" algn="l" rtl="0">
              <a:spcBef>
                <a:spcPts val="0"/>
              </a:spcBef>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None/>
              <a:defRPr sz="1800" b="0" i="0" u="none" strike="noStrike" cap="none">
                <a:solidFill>
                  <a:schemeClr val="dk1"/>
                </a:solidFill>
                <a:latin typeface="Verdana"/>
                <a:ea typeface="Verdana"/>
                <a:cs typeface="Verdana"/>
                <a:sym typeface="Verdana"/>
              </a:defRPr>
            </a:lvl9pPr>
          </a:lstStyle>
          <a:p>
            <a:endParaRPr/>
          </a:p>
        </p:txBody>
      </p:sp>
      <p:sp>
        <p:nvSpPr>
          <p:cNvPr id="143" name="Shape 143"/>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Verdana"/>
                <a:ea typeface="Verdana"/>
                <a:cs typeface="Verdana"/>
                <a:sym typeface="Verdana"/>
              </a:defRPr>
            </a:lvl1pPr>
            <a:lvl2pPr marL="457200" marR="0" lvl="1" indent="0" algn="l" rtl="0">
              <a:spcBef>
                <a:spcPts val="0"/>
              </a:spcBef>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None/>
              <a:defRPr sz="1800" b="0" i="0" u="none" strike="noStrike" cap="none">
                <a:solidFill>
                  <a:schemeClr val="dk1"/>
                </a:solidFill>
                <a:latin typeface="Verdana"/>
                <a:ea typeface="Verdana"/>
                <a:cs typeface="Verdana"/>
                <a:sym typeface="Verdana"/>
              </a:defRPr>
            </a:lvl9pPr>
          </a:lstStyle>
          <a:p>
            <a:endParaRPr/>
          </a:p>
        </p:txBody>
      </p:sp>
      <p:sp>
        <p:nvSpPr>
          <p:cNvPr id="144" name="Shape 144"/>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Verdana"/>
                <a:ea typeface="Verdana"/>
                <a:cs typeface="Verdana"/>
                <a:sym typeface="Verdana"/>
              </a:rPr>
              <a:t>‹#›</a:t>
            </a:fld>
            <a:endParaRPr lang="en-US" sz="1200">
              <a:solidFill>
                <a:srgbClr val="888888"/>
              </a:solidFill>
              <a:latin typeface="Verdana"/>
              <a:ea typeface="Verdana"/>
              <a:cs typeface="Verdana"/>
              <a:sym typeface="Verdana"/>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457200" y="273050"/>
            <a:ext cx="3008313" cy="1162050"/>
          </a:xfrm>
          <a:prstGeom prst="rect">
            <a:avLst/>
          </a:prstGeom>
          <a:noFill/>
          <a:ln>
            <a:noFill/>
          </a:ln>
        </p:spPr>
        <p:txBody>
          <a:bodyPr wrap="square" lIns="91425" tIns="91425" rIns="91425" bIns="91425" anchor="b" anchorCtr="0"/>
          <a:lstStyle>
            <a:lvl1pPr marL="0" marR="0" lvl="0" indent="0" algn="l" rtl="0">
              <a:spcBef>
                <a:spcPts val="0"/>
              </a:spcBef>
              <a:buClr>
                <a:srgbClr val="3F3151"/>
              </a:buClr>
              <a:buFont typeface="Arial Black"/>
              <a:buNone/>
              <a:defRPr sz="2000" b="1" i="0" u="none" strike="noStrike" cap="none">
                <a:solidFill>
                  <a:srgbClr val="3F3151"/>
                </a:solidFill>
                <a:latin typeface="Arial Black"/>
                <a:ea typeface="Arial Black"/>
                <a:cs typeface="Arial Black"/>
                <a:sym typeface="Arial Black"/>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7" name="Shape 147"/>
          <p:cNvSpPr txBox="1">
            <a:spLocks noGrp="1"/>
          </p:cNvSpPr>
          <p:nvPr>
            <p:ph type="body" idx="1"/>
          </p:nvPr>
        </p:nvSpPr>
        <p:spPr>
          <a:xfrm>
            <a:off x="3575050" y="273050"/>
            <a:ext cx="5111750" cy="5853113"/>
          </a:xfrm>
          <a:prstGeom prst="rect">
            <a:avLst/>
          </a:prstGeom>
          <a:noFill/>
          <a:ln>
            <a:noFill/>
          </a:ln>
        </p:spPr>
        <p:txBody>
          <a:bodyPr wrap="square" lIns="91425" tIns="91425" rIns="91425" bIns="91425" anchor="t" anchorCtr="0"/>
          <a:lstStyle>
            <a:lvl1pPr marL="342900" marR="0" lvl="0" indent="-99059" algn="l" rtl="0">
              <a:spcBef>
                <a:spcPts val="700"/>
              </a:spcBef>
              <a:spcAft>
                <a:spcPts val="600"/>
              </a:spcAft>
              <a:buClr>
                <a:srgbClr val="FFCC00"/>
              </a:buClr>
              <a:buSzPct val="120000"/>
              <a:buFont typeface="Noto Sans Symbols"/>
              <a:buChar char="▪"/>
              <a:defRPr sz="3200" b="0" i="0" u="none" strike="noStrike" cap="none">
                <a:solidFill>
                  <a:schemeClr val="dk1"/>
                </a:solidFill>
                <a:latin typeface="Arial"/>
                <a:ea typeface="Arial"/>
                <a:cs typeface="Arial"/>
                <a:sym typeface="Arial"/>
              </a:defRPr>
            </a:lvl1pPr>
            <a:lvl2pPr marL="742950" marR="0" lvl="1" indent="-72390" algn="l" rtl="0">
              <a:spcBef>
                <a:spcPts val="560"/>
              </a:spcBef>
              <a:buClr>
                <a:srgbClr val="FFCC00"/>
              </a:buClr>
              <a:buSzPct val="119999"/>
              <a:buFont typeface="Arial"/>
              <a:buChar char="–"/>
              <a:defRPr sz="2800" b="0" i="0" u="none" strike="noStrike" cap="none">
                <a:solidFill>
                  <a:schemeClr val="dk1"/>
                </a:solidFill>
                <a:latin typeface="Arial"/>
                <a:ea typeface="Arial"/>
                <a:cs typeface="Arial"/>
                <a:sym typeface="Arial"/>
              </a:defRPr>
            </a:lvl2pPr>
            <a:lvl3pPr marL="1143000" marR="0" lvl="2" indent="-60960" algn="l" rtl="0">
              <a:spcBef>
                <a:spcPts val="480"/>
              </a:spcBef>
              <a:buClr>
                <a:srgbClr val="FFCC00"/>
              </a:buClr>
              <a:buSzPct val="11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rgbClr val="FFCC00"/>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rgbClr val="FFCC00"/>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Verdana"/>
                <a:ea typeface="Verdana"/>
                <a:cs typeface="Verdana"/>
                <a:sym typeface="Verdana"/>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Verdana"/>
                <a:ea typeface="Verdana"/>
                <a:cs typeface="Verdana"/>
                <a:sym typeface="Verdana"/>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Verdana"/>
                <a:ea typeface="Verdana"/>
                <a:cs typeface="Verdana"/>
                <a:sym typeface="Verdana"/>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Verdana"/>
                <a:ea typeface="Verdana"/>
                <a:cs typeface="Verdana"/>
                <a:sym typeface="Verdana"/>
              </a:defRPr>
            </a:lvl9pPr>
          </a:lstStyle>
          <a:p>
            <a:endParaRPr/>
          </a:p>
        </p:txBody>
      </p:sp>
      <p:sp>
        <p:nvSpPr>
          <p:cNvPr id="148" name="Shape 148"/>
          <p:cNvSpPr txBox="1">
            <a:spLocks noGrp="1"/>
          </p:cNvSpPr>
          <p:nvPr>
            <p:ph type="body" idx="2"/>
          </p:nvPr>
        </p:nvSpPr>
        <p:spPr>
          <a:xfrm>
            <a:off x="457200" y="1435100"/>
            <a:ext cx="3008313" cy="4691063"/>
          </a:xfrm>
          <a:prstGeom prst="rect">
            <a:avLst/>
          </a:prstGeom>
          <a:noFill/>
          <a:ln>
            <a:noFill/>
          </a:ln>
        </p:spPr>
        <p:txBody>
          <a:bodyPr wrap="square" lIns="91425" tIns="91425" rIns="91425" bIns="91425" anchor="t" anchorCtr="0"/>
          <a:lstStyle>
            <a:lvl1pPr marL="0" marR="0" lvl="0" indent="0" algn="l" rtl="0">
              <a:spcBef>
                <a:spcPts val="700"/>
              </a:spcBef>
              <a:spcAft>
                <a:spcPts val="600"/>
              </a:spcAft>
              <a:buClr>
                <a:srgbClr val="FFCC00"/>
              </a:buClr>
              <a:buFont typeface="Noto Sans Symbols"/>
              <a:buNone/>
              <a:defRPr sz="1400" b="0" i="0" u="none" strike="noStrike" cap="none">
                <a:solidFill>
                  <a:schemeClr val="dk1"/>
                </a:solidFill>
                <a:latin typeface="Arial"/>
                <a:ea typeface="Arial"/>
                <a:cs typeface="Arial"/>
                <a:sym typeface="Arial"/>
              </a:defRPr>
            </a:lvl1pPr>
            <a:lvl2pPr marL="457200" marR="0" lvl="1" indent="0" algn="l" rtl="0">
              <a:spcBef>
                <a:spcPts val="240"/>
              </a:spcBef>
              <a:buClr>
                <a:srgbClr val="FFCC00"/>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buClr>
                <a:srgbClr val="FFCC00"/>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buClr>
                <a:srgbClr val="FFCC00"/>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buClr>
                <a:srgbClr val="FFCC00"/>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buClr>
                <a:schemeClr val="dk1"/>
              </a:buClr>
              <a:buFont typeface="Arial"/>
              <a:buNone/>
              <a:defRPr sz="900" b="0" i="0" u="none" strike="noStrike" cap="none">
                <a:solidFill>
                  <a:schemeClr val="dk1"/>
                </a:solidFill>
                <a:latin typeface="Verdana"/>
                <a:ea typeface="Verdana"/>
                <a:cs typeface="Verdana"/>
                <a:sym typeface="Verdana"/>
              </a:defRPr>
            </a:lvl6pPr>
            <a:lvl7pPr marL="2743200" marR="0" lvl="6" indent="0" algn="l" rtl="0">
              <a:spcBef>
                <a:spcPts val="180"/>
              </a:spcBef>
              <a:buClr>
                <a:schemeClr val="dk1"/>
              </a:buClr>
              <a:buFont typeface="Arial"/>
              <a:buNone/>
              <a:defRPr sz="900" b="0" i="0" u="none" strike="noStrike" cap="none">
                <a:solidFill>
                  <a:schemeClr val="dk1"/>
                </a:solidFill>
                <a:latin typeface="Verdana"/>
                <a:ea typeface="Verdana"/>
                <a:cs typeface="Verdana"/>
                <a:sym typeface="Verdana"/>
              </a:defRPr>
            </a:lvl7pPr>
            <a:lvl8pPr marL="3200400" marR="0" lvl="7" indent="0" algn="l" rtl="0">
              <a:spcBef>
                <a:spcPts val="180"/>
              </a:spcBef>
              <a:buClr>
                <a:schemeClr val="dk1"/>
              </a:buClr>
              <a:buFont typeface="Arial"/>
              <a:buNone/>
              <a:defRPr sz="900" b="0" i="0" u="none" strike="noStrike" cap="none">
                <a:solidFill>
                  <a:schemeClr val="dk1"/>
                </a:solidFill>
                <a:latin typeface="Verdana"/>
                <a:ea typeface="Verdana"/>
                <a:cs typeface="Verdana"/>
                <a:sym typeface="Verdana"/>
              </a:defRPr>
            </a:lvl8pPr>
            <a:lvl9pPr marL="3657600" marR="0" lvl="8" indent="0" algn="l" rtl="0">
              <a:spcBef>
                <a:spcPts val="180"/>
              </a:spcBef>
              <a:buClr>
                <a:schemeClr val="dk1"/>
              </a:buClr>
              <a:buFont typeface="Arial"/>
              <a:buNone/>
              <a:defRPr sz="900" b="0" i="0" u="none" strike="noStrike" cap="none">
                <a:solidFill>
                  <a:schemeClr val="dk1"/>
                </a:solidFill>
                <a:latin typeface="Verdana"/>
                <a:ea typeface="Verdana"/>
                <a:cs typeface="Verdana"/>
                <a:sym typeface="Verdana"/>
              </a:defRPr>
            </a:lvl9pPr>
          </a:lstStyle>
          <a:p>
            <a:endParaRPr/>
          </a:p>
        </p:txBody>
      </p:sp>
      <p:sp>
        <p:nvSpPr>
          <p:cNvPr id="149" name="Shape 149"/>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Verdana"/>
                <a:ea typeface="Verdana"/>
                <a:cs typeface="Verdana"/>
                <a:sym typeface="Verdana"/>
              </a:defRPr>
            </a:lvl1pPr>
            <a:lvl2pPr marL="457200" marR="0" lvl="1" indent="0" algn="l" rtl="0">
              <a:spcBef>
                <a:spcPts val="0"/>
              </a:spcBef>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None/>
              <a:defRPr sz="1800" b="0" i="0" u="none" strike="noStrike" cap="none">
                <a:solidFill>
                  <a:schemeClr val="dk1"/>
                </a:solidFill>
                <a:latin typeface="Verdana"/>
                <a:ea typeface="Verdana"/>
                <a:cs typeface="Verdana"/>
                <a:sym typeface="Verdana"/>
              </a:defRPr>
            </a:lvl9pPr>
          </a:lstStyle>
          <a:p>
            <a:endParaRPr/>
          </a:p>
        </p:txBody>
      </p:sp>
      <p:sp>
        <p:nvSpPr>
          <p:cNvPr id="150" name="Shape 150"/>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Verdana"/>
                <a:ea typeface="Verdana"/>
                <a:cs typeface="Verdana"/>
                <a:sym typeface="Verdana"/>
              </a:defRPr>
            </a:lvl1pPr>
            <a:lvl2pPr marL="457200" marR="0" lvl="1" indent="0" algn="l" rtl="0">
              <a:spcBef>
                <a:spcPts val="0"/>
              </a:spcBef>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None/>
              <a:defRPr sz="1800" b="0" i="0" u="none" strike="noStrike" cap="none">
                <a:solidFill>
                  <a:schemeClr val="dk1"/>
                </a:solidFill>
                <a:latin typeface="Verdana"/>
                <a:ea typeface="Verdana"/>
                <a:cs typeface="Verdana"/>
                <a:sym typeface="Verdana"/>
              </a:defRPr>
            </a:lvl9pPr>
          </a:lstStyle>
          <a:p>
            <a:endParaRPr/>
          </a:p>
        </p:txBody>
      </p:sp>
      <p:sp>
        <p:nvSpPr>
          <p:cNvPr id="151" name="Shape 151"/>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Verdana"/>
                <a:ea typeface="Verdana"/>
                <a:cs typeface="Verdana"/>
                <a:sym typeface="Verdana"/>
              </a:rPr>
              <a:t>‹#›</a:t>
            </a:fld>
            <a:endParaRPr lang="en-US" sz="1200">
              <a:solidFill>
                <a:srgbClr val="888888"/>
              </a:solidFill>
              <a:latin typeface="Verdana"/>
              <a:ea typeface="Verdana"/>
              <a:cs typeface="Verdana"/>
              <a:sym typeface="Verdana"/>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1792288" y="4800600"/>
            <a:ext cx="5486400" cy="566738"/>
          </a:xfrm>
          <a:prstGeom prst="rect">
            <a:avLst/>
          </a:prstGeom>
          <a:noFill/>
          <a:ln>
            <a:noFill/>
          </a:ln>
        </p:spPr>
        <p:txBody>
          <a:bodyPr wrap="square" lIns="91425" tIns="91425" rIns="91425" bIns="91425" anchor="b" anchorCtr="0"/>
          <a:lstStyle>
            <a:lvl1pPr marL="0" marR="0" lvl="0" indent="0" algn="l" rtl="0">
              <a:spcBef>
                <a:spcPts val="0"/>
              </a:spcBef>
              <a:buClr>
                <a:srgbClr val="3F3151"/>
              </a:buClr>
              <a:buFont typeface="Arial Black"/>
              <a:buNone/>
              <a:defRPr sz="2000" b="1" i="0" u="none" strike="noStrike" cap="none">
                <a:solidFill>
                  <a:srgbClr val="3F3151"/>
                </a:solidFill>
                <a:latin typeface="Arial Black"/>
                <a:ea typeface="Arial Black"/>
                <a:cs typeface="Arial Black"/>
                <a:sym typeface="Arial Black"/>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54" name="Shape 154"/>
          <p:cNvSpPr>
            <a:spLocks noGrp="1"/>
          </p:cNvSpPr>
          <p:nvPr>
            <p:ph type="pic" idx="2"/>
          </p:nvPr>
        </p:nvSpPr>
        <p:spPr>
          <a:xfrm>
            <a:off x="1792288" y="612775"/>
            <a:ext cx="5486400" cy="4114800"/>
          </a:xfrm>
          <a:prstGeom prst="rect">
            <a:avLst/>
          </a:prstGeom>
          <a:noFill/>
          <a:ln>
            <a:noFill/>
          </a:ln>
        </p:spPr>
        <p:txBody>
          <a:bodyPr wrap="square" lIns="91425" tIns="91425" rIns="91425" bIns="91425" anchor="t" anchorCtr="0"/>
          <a:lstStyle>
            <a:lvl1pPr marL="0" marR="0" lvl="0" indent="0" algn="l" rtl="0">
              <a:spcBef>
                <a:spcPts val="700"/>
              </a:spcBef>
              <a:spcAft>
                <a:spcPts val="600"/>
              </a:spcAft>
              <a:buClr>
                <a:srgbClr val="FFCC00"/>
              </a:buClr>
              <a:buFont typeface="Noto Sans Symbols"/>
              <a:buNone/>
              <a:defRPr sz="3200" b="0" i="0" u="none" strike="noStrike" cap="none">
                <a:solidFill>
                  <a:schemeClr val="dk1"/>
                </a:solidFill>
                <a:latin typeface="Arial"/>
                <a:ea typeface="Arial"/>
                <a:cs typeface="Arial"/>
                <a:sym typeface="Arial"/>
              </a:defRPr>
            </a:lvl1pPr>
            <a:lvl2pPr marL="457200" marR="0" lvl="1" indent="0" algn="l" rtl="0">
              <a:spcBef>
                <a:spcPts val="560"/>
              </a:spcBef>
              <a:buClr>
                <a:srgbClr val="FFCC00"/>
              </a:buClr>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buClr>
                <a:srgbClr val="FFCC00"/>
              </a:buClr>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buClr>
                <a:srgbClr val="FFCC00"/>
              </a:buClr>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buClr>
                <a:srgbClr val="FFCC00"/>
              </a:buClr>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buClr>
                <a:schemeClr val="dk1"/>
              </a:buClr>
              <a:buFont typeface="Arial"/>
              <a:buNone/>
              <a:defRPr sz="2000" b="0" i="0" u="none" strike="noStrike" cap="none">
                <a:solidFill>
                  <a:schemeClr val="dk1"/>
                </a:solidFill>
                <a:latin typeface="Verdana"/>
                <a:ea typeface="Verdana"/>
                <a:cs typeface="Verdana"/>
                <a:sym typeface="Verdana"/>
              </a:defRPr>
            </a:lvl6pPr>
            <a:lvl7pPr marL="2743200" marR="0" lvl="6" indent="0" algn="l" rtl="0">
              <a:spcBef>
                <a:spcPts val="400"/>
              </a:spcBef>
              <a:buClr>
                <a:schemeClr val="dk1"/>
              </a:buClr>
              <a:buFont typeface="Arial"/>
              <a:buNone/>
              <a:defRPr sz="2000" b="0" i="0" u="none" strike="noStrike" cap="none">
                <a:solidFill>
                  <a:schemeClr val="dk1"/>
                </a:solidFill>
                <a:latin typeface="Verdana"/>
                <a:ea typeface="Verdana"/>
                <a:cs typeface="Verdana"/>
                <a:sym typeface="Verdana"/>
              </a:defRPr>
            </a:lvl7pPr>
            <a:lvl8pPr marL="3200400" marR="0" lvl="7" indent="0" algn="l" rtl="0">
              <a:spcBef>
                <a:spcPts val="400"/>
              </a:spcBef>
              <a:buClr>
                <a:schemeClr val="dk1"/>
              </a:buClr>
              <a:buFont typeface="Arial"/>
              <a:buNone/>
              <a:defRPr sz="2000" b="0" i="0" u="none" strike="noStrike" cap="none">
                <a:solidFill>
                  <a:schemeClr val="dk1"/>
                </a:solidFill>
                <a:latin typeface="Verdana"/>
                <a:ea typeface="Verdana"/>
                <a:cs typeface="Verdana"/>
                <a:sym typeface="Verdana"/>
              </a:defRPr>
            </a:lvl8pPr>
            <a:lvl9pPr marL="3657600" marR="0" lvl="8" indent="0" algn="l" rtl="0">
              <a:spcBef>
                <a:spcPts val="400"/>
              </a:spcBef>
              <a:buClr>
                <a:schemeClr val="dk1"/>
              </a:buClr>
              <a:buFont typeface="Arial"/>
              <a:buNone/>
              <a:defRPr sz="2000" b="0" i="0" u="none" strike="noStrike" cap="none">
                <a:solidFill>
                  <a:schemeClr val="dk1"/>
                </a:solidFill>
                <a:latin typeface="Verdana"/>
                <a:ea typeface="Verdana"/>
                <a:cs typeface="Verdana"/>
                <a:sym typeface="Verdana"/>
              </a:defRPr>
            </a:lvl9pPr>
          </a:lstStyle>
          <a:p>
            <a:endParaRPr/>
          </a:p>
        </p:txBody>
      </p:sp>
      <p:sp>
        <p:nvSpPr>
          <p:cNvPr id="155" name="Shape 155"/>
          <p:cNvSpPr txBox="1">
            <a:spLocks noGrp="1"/>
          </p:cNvSpPr>
          <p:nvPr>
            <p:ph type="body" idx="1"/>
          </p:nvPr>
        </p:nvSpPr>
        <p:spPr>
          <a:xfrm>
            <a:off x="1792288" y="5367338"/>
            <a:ext cx="5486400" cy="804862"/>
          </a:xfrm>
          <a:prstGeom prst="rect">
            <a:avLst/>
          </a:prstGeom>
          <a:noFill/>
          <a:ln>
            <a:noFill/>
          </a:ln>
        </p:spPr>
        <p:txBody>
          <a:bodyPr wrap="square" lIns="91425" tIns="91425" rIns="91425" bIns="91425" anchor="t" anchorCtr="0"/>
          <a:lstStyle>
            <a:lvl1pPr marL="0" marR="0" lvl="0" indent="0" algn="l" rtl="0">
              <a:spcBef>
                <a:spcPts val="700"/>
              </a:spcBef>
              <a:spcAft>
                <a:spcPts val="600"/>
              </a:spcAft>
              <a:buClr>
                <a:srgbClr val="FFCC00"/>
              </a:buClr>
              <a:buFont typeface="Noto Sans Symbols"/>
              <a:buNone/>
              <a:defRPr sz="1400" b="0" i="0" u="none" strike="noStrike" cap="none">
                <a:solidFill>
                  <a:schemeClr val="dk1"/>
                </a:solidFill>
                <a:latin typeface="Arial"/>
                <a:ea typeface="Arial"/>
                <a:cs typeface="Arial"/>
                <a:sym typeface="Arial"/>
              </a:defRPr>
            </a:lvl1pPr>
            <a:lvl2pPr marL="457200" marR="0" lvl="1" indent="0" algn="l" rtl="0">
              <a:spcBef>
                <a:spcPts val="240"/>
              </a:spcBef>
              <a:buClr>
                <a:srgbClr val="FFCC00"/>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buClr>
                <a:srgbClr val="FFCC00"/>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buClr>
                <a:srgbClr val="FFCC00"/>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buClr>
                <a:srgbClr val="FFCC00"/>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buClr>
                <a:schemeClr val="dk1"/>
              </a:buClr>
              <a:buFont typeface="Arial"/>
              <a:buNone/>
              <a:defRPr sz="900" b="0" i="0" u="none" strike="noStrike" cap="none">
                <a:solidFill>
                  <a:schemeClr val="dk1"/>
                </a:solidFill>
                <a:latin typeface="Verdana"/>
                <a:ea typeface="Verdana"/>
                <a:cs typeface="Verdana"/>
                <a:sym typeface="Verdana"/>
              </a:defRPr>
            </a:lvl6pPr>
            <a:lvl7pPr marL="2743200" marR="0" lvl="6" indent="0" algn="l" rtl="0">
              <a:spcBef>
                <a:spcPts val="180"/>
              </a:spcBef>
              <a:buClr>
                <a:schemeClr val="dk1"/>
              </a:buClr>
              <a:buFont typeface="Arial"/>
              <a:buNone/>
              <a:defRPr sz="900" b="0" i="0" u="none" strike="noStrike" cap="none">
                <a:solidFill>
                  <a:schemeClr val="dk1"/>
                </a:solidFill>
                <a:latin typeface="Verdana"/>
                <a:ea typeface="Verdana"/>
                <a:cs typeface="Verdana"/>
                <a:sym typeface="Verdana"/>
              </a:defRPr>
            </a:lvl7pPr>
            <a:lvl8pPr marL="3200400" marR="0" lvl="7" indent="0" algn="l" rtl="0">
              <a:spcBef>
                <a:spcPts val="180"/>
              </a:spcBef>
              <a:buClr>
                <a:schemeClr val="dk1"/>
              </a:buClr>
              <a:buFont typeface="Arial"/>
              <a:buNone/>
              <a:defRPr sz="900" b="0" i="0" u="none" strike="noStrike" cap="none">
                <a:solidFill>
                  <a:schemeClr val="dk1"/>
                </a:solidFill>
                <a:latin typeface="Verdana"/>
                <a:ea typeface="Verdana"/>
                <a:cs typeface="Verdana"/>
                <a:sym typeface="Verdana"/>
              </a:defRPr>
            </a:lvl8pPr>
            <a:lvl9pPr marL="3657600" marR="0" lvl="8" indent="0" algn="l" rtl="0">
              <a:spcBef>
                <a:spcPts val="180"/>
              </a:spcBef>
              <a:buClr>
                <a:schemeClr val="dk1"/>
              </a:buClr>
              <a:buFont typeface="Arial"/>
              <a:buNone/>
              <a:defRPr sz="900" b="0" i="0" u="none" strike="noStrike" cap="none">
                <a:solidFill>
                  <a:schemeClr val="dk1"/>
                </a:solidFill>
                <a:latin typeface="Verdana"/>
                <a:ea typeface="Verdana"/>
                <a:cs typeface="Verdana"/>
                <a:sym typeface="Verdana"/>
              </a:defRPr>
            </a:lvl9pPr>
          </a:lstStyle>
          <a:p>
            <a:endParaRPr/>
          </a:p>
        </p:txBody>
      </p:sp>
      <p:sp>
        <p:nvSpPr>
          <p:cNvPr id="156" name="Shape 156"/>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Verdana"/>
                <a:ea typeface="Verdana"/>
                <a:cs typeface="Verdana"/>
                <a:sym typeface="Verdana"/>
              </a:defRPr>
            </a:lvl1pPr>
            <a:lvl2pPr marL="457200" marR="0" lvl="1" indent="0" algn="l" rtl="0">
              <a:spcBef>
                <a:spcPts val="0"/>
              </a:spcBef>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None/>
              <a:defRPr sz="1800" b="0" i="0" u="none" strike="noStrike" cap="none">
                <a:solidFill>
                  <a:schemeClr val="dk1"/>
                </a:solidFill>
                <a:latin typeface="Verdana"/>
                <a:ea typeface="Verdana"/>
                <a:cs typeface="Verdana"/>
                <a:sym typeface="Verdana"/>
              </a:defRPr>
            </a:lvl9pPr>
          </a:lstStyle>
          <a:p>
            <a:endParaRPr/>
          </a:p>
        </p:txBody>
      </p:sp>
      <p:sp>
        <p:nvSpPr>
          <p:cNvPr id="157" name="Shape 157"/>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Verdana"/>
                <a:ea typeface="Verdana"/>
                <a:cs typeface="Verdana"/>
                <a:sym typeface="Verdana"/>
              </a:defRPr>
            </a:lvl1pPr>
            <a:lvl2pPr marL="457200" marR="0" lvl="1" indent="0" algn="l" rtl="0">
              <a:spcBef>
                <a:spcPts val="0"/>
              </a:spcBef>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None/>
              <a:defRPr sz="1800" b="0" i="0" u="none" strike="noStrike" cap="none">
                <a:solidFill>
                  <a:schemeClr val="dk1"/>
                </a:solidFill>
                <a:latin typeface="Verdana"/>
                <a:ea typeface="Verdana"/>
                <a:cs typeface="Verdana"/>
                <a:sym typeface="Verdana"/>
              </a:defRPr>
            </a:lvl9pPr>
          </a:lstStyle>
          <a:p>
            <a:endParaRPr/>
          </a:p>
        </p:txBody>
      </p:sp>
      <p:sp>
        <p:nvSpPr>
          <p:cNvPr id="158" name="Shape 158"/>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Verdana"/>
                <a:ea typeface="Verdana"/>
                <a:cs typeface="Verdana"/>
                <a:sym typeface="Verdana"/>
              </a:rPr>
              <a:t>‹#›</a:t>
            </a:fld>
            <a:endParaRPr lang="en-US" sz="1200">
              <a:solidFill>
                <a:srgbClr val="888888"/>
              </a:solidFill>
              <a:latin typeface="Verdana"/>
              <a:ea typeface="Verdana"/>
              <a:cs typeface="Verdana"/>
              <a:sym typeface="Verdana"/>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rgbClr val="3F3151"/>
              </a:buClr>
              <a:buFont typeface="Arial Black"/>
              <a:buNone/>
              <a:defRPr sz="3600" b="1" i="0" u="none" strike="noStrike" cap="none">
                <a:solidFill>
                  <a:srgbClr val="3F3151"/>
                </a:solidFill>
                <a:latin typeface="Arial Black"/>
                <a:ea typeface="Arial Black"/>
                <a:cs typeface="Arial Black"/>
                <a:sym typeface="Arial Black"/>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61" name="Shape 161"/>
          <p:cNvSpPr txBox="1">
            <a:spLocks noGrp="1"/>
          </p:cNvSpPr>
          <p:nvPr>
            <p:ph type="body" idx="1"/>
          </p:nvPr>
        </p:nvSpPr>
        <p:spPr>
          <a:xfrm rot="5400000">
            <a:off x="2461418" y="-23019"/>
            <a:ext cx="4221163" cy="8229600"/>
          </a:xfrm>
          <a:prstGeom prst="rect">
            <a:avLst/>
          </a:prstGeom>
          <a:noFill/>
          <a:ln>
            <a:noFill/>
          </a:ln>
        </p:spPr>
        <p:txBody>
          <a:bodyPr wrap="square" lIns="91425" tIns="91425" rIns="91425" bIns="91425" anchor="t" anchorCtr="0"/>
          <a:lstStyle>
            <a:lvl1pPr marL="342900" marR="0" lvl="0" indent="-160020" algn="l" rtl="0">
              <a:spcBef>
                <a:spcPts val="700"/>
              </a:spcBef>
              <a:spcAft>
                <a:spcPts val="600"/>
              </a:spcAft>
              <a:buClr>
                <a:srgbClr val="FFCC00"/>
              </a:buClr>
              <a:buSzPct val="119999"/>
              <a:buFont typeface="Noto Sans Symbols"/>
              <a:buChar char="▪"/>
              <a:defRPr sz="2400" b="0" i="0" u="none" strike="noStrike" cap="none">
                <a:solidFill>
                  <a:schemeClr val="dk1"/>
                </a:solidFill>
                <a:latin typeface="Arial"/>
                <a:ea typeface="Arial"/>
                <a:cs typeface="Arial"/>
                <a:sym typeface="Arial"/>
              </a:defRPr>
            </a:lvl1pPr>
            <a:lvl2pPr marL="742950" marR="0" lvl="1" indent="-102869" algn="l" rtl="0">
              <a:spcBef>
                <a:spcPts val="480"/>
              </a:spcBef>
              <a:buClr>
                <a:srgbClr val="FFCC00"/>
              </a:buClr>
              <a:buSzPct val="119999"/>
              <a:buFont typeface="Arial"/>
              <a:buChar char="–"/>
              <a:defRPr sz="2400" b="0" i="0" u="none" strike="noStrike" cap="none">
                <a:solidFill>
                  <a:schemeClr val="dk1"/>
                </a:solidFill>
                <a:latin typeface="Arial"/>
                <a:ea typeface="Arial"/>
                <a:cs typeface="Arial"/>
                <a:sym typeface="Arial"/>
              </a:defRPr>
            </a:lvl2pPr>
            <a:lvl3pPr marL="1143000" marR="0" lvl="2" indent="-88900" algn="l" rtl="0">
              <a:spcBef>
                <a:spcPts val="400"/>
              </a:spcBef>
              <a:buClr>
                <a:srgbClr val="FFCC00"/>
              </a:buClr>
              <a:buSzPct val="11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buClr>
                <a:srgbClr val="FFCC00"/>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buClr>
                <a:srgbClr val="FFCC00"/>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Verdana"/>
                <a:ea typeface="Verdana"/>
                <a:cs typeface="Verdana"/>
                <a:sym typeface="Verdana"/>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Verdana"/>
                <a:ea typeface="Verdana"/>
                <a:cs typeface="Verdana"/>
                <a:sym typeface="Verdana"/>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Verdana"/>
                <a:ea typeface="Verdana"/>
                <a:cs typeface="Verdana"/>
                <a:sym typeface="Verdana"/>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Verdana"/>
                <a:ea typeface="Verdana"/>
                <a:cs typeface="Verdana"/>
                <a:sym typeface="Verdana"/>
              </a:defRPr>
            </a:lvl9pPr>
          </a:lstStyle>
          <a:p>
            <a:endParaRPr/>
          </a:p>
        </p:txBody>
      </p:sp>
      <p:sp>
        <p:nvSpPr>
          <p:cNvPr id="162" name="Shape 162"/>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Verdana"/>
                <a:ea typeface="Verdana"/>
                <a:cs typeface="Verdana"/>
                <a:sym typeface="Verdana"/>
              </a:defRPr>
            </a:lvl1pPr>
            <a:lvl2pPr marL="457200" marR="0" lvl="1" indent="0" algn="l" rtl="0">
              <a:spcBef>
                <a:spcPts val="0"/>
              </a:spcBef>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None/>
              <a:defRPr sz="1800" b="0" i="0" u="none" strike="noStrike" cap="none">
                <a:solidFill>
                  <a:schemeClr val="dk1"/>
                </a:solidFill>
                <a:latin typeface="Verdana"/>
                <a:ea typeface="Verdana"/>
                <a:cs typeface="Verdana"/>
                <a:sym typeface="Verdana"/>
              </a:defRPr>
            </a:lvl9pPr>
          </a:lstStyle>
          <a:p>
            <a:endParaRPr/>
          </a:p>
        </p:txBody>
      </p:sp>
      <p:sp>
        <p:nvSpPr>
          <p:cNvPr id="163" name="Shape 163"/>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Verdana"/>
                <a:ea typeface="Verdana"/>
                <a:cs typeface="Verdana"/>
                <a:sym typeface="Verdana"/>
              </a:defRPr>
            </a:lvl1pPr>
            <a:lvl2pPr marL="457200" marR="0" lvl="1" indent="0" algn="l" rtl="0">
              <a:spcBef>
                <a:spcPts val="0"/>
              </a:spcBef>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None/>
              <a:defRPr sz="1800" b="0" i="0" u="none" strike="noStrike" cap="none">
                <a:solidFill>
                  <a:schemeClr val="dk1"/>
                </a:solidFill>
                <a:latin typeface="Verdana"/>
                <a:ea typeface="Verdana"/>
                <a:cs typeface="Verdana"/>
                <a:sym typeface="Verdana"/>
              </a:defRPr>
            </a:lvl9pPr>
          </a:lstStyle>
          <a:p>
            <a:endParaRPr/>
          </a:p>
        </p:txBody>
      </p:sp>
      <p:sp>
        <p:nvSpPr>
          <p:cNvPr id="164" name="Shape 164"/>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Verdana"/>
                <a:ea typeface="Verdana"/>
                <a:cs typeface="Verdana"/>
                <a:sym typeface="Verdana"/>
              </a:rPr>
              <a:t>‹#›</a:t>
            </a:fld>
            <a:endParaRPr lang="en-US" sz="1200">
              <a:solidFill>
                <a:srgbClr val="888888"/>
              </a:solidFill>
              <a:latin typeface="Verdana"/>
              <a:ea typeface="Verdana"/>
              <a:cs typeface="Verdana"/>
              <a:sym typeface="Verdana"/>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rot="5400000">
            <a:off x="4732337" y="2171700"/>
            <a:ext cx="5851525" cy="2057400"/>
          </a:xfrm>
          <a:prstGeom prst="rect">
            <a:avLst/>
          </a:prstGeom>
          <a:noFill/>
          <a:ln>
            <a:noFill/>
          </a:ln>
        </p:spPr>
        <p:txBody>
          <a:bodyPr wrap="square" lIns="91425" tIns="91425" rIns="91425" bIns="91425" anchor="ctr" anchorCtr="0"/>
          <a:lstStyle>
            <a:lvl1pPr marL="0" marR="0" lvl="0" indent="0" algn="ctr" rtl="0">
              <a:spcBef>
                <a:spcPts val="0"/>
              </a:spcBef>
              <a:buClr>
                <a:srgbClr val="3F3151"/>
              </a:buClr>
              <a:buFont typeface="Arial Black"/>
              <a:buNone/>
              <a:defRPr sz="3600" b="1" i="0" u="none" strike="noStrike" cap="none">
                <a:solidFill>
                  <a:srgbClr val="3F3151"/>
                </a:solidFill>
                <a:latin typeface="Arial Black"/>
                <a:ea typeface="Arial Black"/>
                <a:cs typeface="Arial Black"/>
                <a:sym typeface="Arial Black"/>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67" name="Shape 167"/>
          <p:cNvSpPr txBox="1">
            <a:spLocks noGrp="1"/>
          </p:cNvSpPr>
          <p:nvPr>
            <p:ph type="body" idx="1"/>
          </p:nvPr>
        </p:nvSpPr>
        <p:spPr>
          <a:xfrm rot="5400000">
            <a:off x="541338" y="190501"/>
            <a:ext cx="5851525" cy="6019800"/>
          </a:xfrm>
          <a:prstGeom prst="rect">
            <a:avLst/>
          </a:prstGeom>
          <a:noFill/>
          <a:ln>
            <a:noFill/>
          </a:ln>
        </p:spPr>
        <p:txBody>
          <a:bodyPr wrap="square" lIns="91425" tIns="91425" rIns="91425" bIns="91425" anchor="t" anchorCtr="0"/>
          <a:lstStyle>
            <a:lvl1pPr marL="342900" marR="0" lvl="0" indent="-160020" algn="l" rtl="0">
              <a:spcBef>
                <a:spcPts val="700"/>
              </a:spcBef>
              <a:spcAft>
                <a:spcPts val="600"/>
              </a:spcAft>
              <a:buClr>
                <a:srgbClr val="FFCC00"/>
              </a:buClr>
              <a:buSzPct val="119999"/>
              <a:buFont typeface="Noto Sans Symbols"/>
              <a:buChar char="▪"/>
              <a:defRPr sz="2400" b="0" i="0" u="none" strike="noStrike" cap="none">
                <a:solidFill>
                  <a:schemeClr val="dk1"/>
                </a:solidFill>
                <a:latin typeface="Arial"/>
                <a:ea typeface="Arial"/>
                <a:cs typeface="Arial"/>
                <a:sym typeface="Arial"/>
              </a:defRPr>
            </a:lvl1pPr>
            <a:lvl2pPr marL="742950" marR="0" lvl="1" indent="-102869" algn="l" rtl="0">
              <a:spcBef>
                <a:spcPts val="480"/>
              </a:spcBef>
              <a:buClr>
                <a:srgbClr val="FFCC00"/>
              </a:buClr>
              <a:buSzPct val="119999"/>
              <a:buFont typeface="Arial"/>
              <a:buChar char="–"/>
              <a:defRPr sz="2400" b="0" i="0" u="none" strike="noStrike" cap="none">
                <a:solidFill>
                  <a:schemeClr val="dk1"/>
                </a:solidFill>
                <a:latin typeface="Arial"/>
                <a:ea typeface="Arial"/>
                <a:cs typeface="Arial"/>
                <a:sym typeface="Arial"/>
              </a:defRPr>
            </a:lvl2pPr>
            <a:lvl3pPr marL="1143000" marR="0" lvl="2" indent="-88900" algn="l" rtl="0">
              <a:spcBef>
                <a:spcPts val="400"/>
              </a:spcBef>
              <a:buClr>
                <a:srgbClr val="FFCC00"/>
              </a:buClr>
              <a:buSzPct val="11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buClr>
                <a:srgbClr val="FFCC00"/>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buClr>
                <a:srgbClr val="FFCC00"/>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Verdana"/>
                <a:ea typeface="Verdana"/>
                <a:cs typeface="Verdana"/>
                <a:sym typeface="Verdana"/>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Verdana"/>
                <a:ea typeface="Verdana"/>
                <a:cs typeface="Verdana"/>
                <a:sym typeface="Verdana"/>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Verdana"/>
                <a:ea typeface="Verdana"/>
                <a:cs typeface="Verdana"/>
                <a:sym typeface="Verdana"/>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Verdana"/>
                <a:ea typeface="Verdana"/>
                <a:cs typeface="Verdana"/>
                <a:sym typeface="Verdana"/>
              </a:defRPr>
            </a:lvl9pPr>
          </a:lstStyle>
          <a:p>
            <a:endParaRPr/>
          </a:p>
        </p:txBody>
      </p:sp>
      <p:sp>
        <p:nvSpPr>
          <p:cNvPr id="168" name="Shape 168"/>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Verdana"/>
                <a:ea typeface="Verdana"/>
                <a:cs typeface="Verdana"/>
                <a:sym typeface="Verdana"/>
              </a:defRPr>
            </a:lvl1pPr>
            <a:lvl2pPr marL="457200" marR="0" lvl="1" indent="0" algn="l" rtl="0">
              <a:spcBef>
                <a:spcPts val="0"/>
              </a:spcBef>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None/>
              <a:defRPr sz="1800" b="0" i="0" u="none" strike="noStrike" cap="none">
                <a:solidFill>
                  <a:schemeClr val="dk1"/>
                </a:solidFill>
                <a:latin typeface="Verdana"/>
                <a:ea typeface="Verdana"/>
                <a:cs typeface="Verdana"/>
                <a:sym typeface="Verdana"/>
              </a:defRPr>
            </a:lvl9pPr>
          </a:lstStyle>
          <a:p>
            <a:endParaRPr/>
          </a:p>
        </p:txBody>
      </p:sp>
      <p:sp>
        <p:nvSpPr>
          <p:cNvPr id="169" name="Shape 169"/>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Verdana"/>
                <a:ea typeface="Verdana"/>
                <a:cs typeface="Verdana"/>
                <a:sym typeface="Verdana"/>
              </a:defRPr>
            </a:lvl1pPr>
            <a:lvl2pPr marL="457200" marR="0" lvl="1" indent="0" algn="l" rtl="0">
              <a:spcBef>
                <a:spcPts val="0"/>
              </a:spcBef>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None/>
              <a:defRPr sz="1800" b="0" i="0" u="none" strike="noStrike" cap="none">
                <a:solidFill>
                  <a:schemeClr val="dk1"/>
                </a:solidFill>
                <a:latin typeface="Verdana"/>
                <a:ea typeface="Verdana"/>
                <a:cs typeface="Verdana"/>
                <a:sym typeface="Verdana"/>
              </a:defRPr>
            </a:lvl9pPr>
          </a:lstStyle>
          <a:p>
            <a:endParaRPr/>
          </a:p>
        </p:txBody>
      </p:sp>
      <p:sp>
        <p:nvSpPr>
          <p:cNvPr id="170" name="Shape 170"/>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Verdana"/>
                <a:ea typeface="Verdana"/>
                <a:cs typeface="Verdana"/>
                <a:sym typeface="Verdana"/>
              </a:rPr>
              <a:t>‹#›</a:t>
            </a:fld>
            <a:endParaRPr lang="en-US" sz="1200">
              <a:solidFill>
                <a:srgbClr val="888888"/>
              </a:solidFill>
              <a:latin typeface="Verdana"/>
              <a:ea typeface="Verdana"/>
              <a:cs typeface="Verdana"/>
              <a:sym typeface="Verdan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8" name="Shape 28"/>
          <p:cNvSpPr txBox="1">
            <a:spLocks noGrp="1"/>
          </p:cNvSpPr>
          <p:nvPr>
            <p:ph type="body" idx="1"/>
          </p:nvPr>
        </p:nvSpPr>
        <p:spPr>
          <a:xfrm>
            <a:off x="457200" y="1535113"/>
            <a:ext cx="4040188" cy="639762"/>
          </a:xfrm>
          <a:prstGeom prst="rect">
            <a:avLst/>
          </a:prstGeom>
          <a:noFill/>
          <a:ln>
            <a:noFill/>
          </a:ln>
        </p:spPr>
        <p:txBody>
          <a:bodyPr wrap="square"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body" idx="2"/>
          </p:nvPr>
        </p:nvSpPr>
        <p:spPr>
          <a:xfrm>
            <a:off x="457200" y="2174875"/>
            <a:ext cx="4040188" cy="3951288"/>
          </a:xfrm>
          <a:prstGeom prst="rect">
            <a:avLst/>
          </a:prstGeom>
          <a:noFill/>
          <a:ln>
            <a:noFill/>
          </a:ln>
        </p:spPr>
        <p:txBody>
          <a:bodyPr wrap="square"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body" idx="3"/>
          </p:nvPr>
        </p:nvSpPr>
        <p:spPr>
          <a:xfrm>
            <a:off x="4645025" y="1535113"/>
            <a:ext cx="4041775" cy="639762"/>
          </a:xfrm>
          <a:prstGeom prst="rect">
            <a:avLst/>
          </a:prstGeom>
          <a:noFill/>
          <a:ln>
            <a:noFill/>
          </a:ln>
        </p:spPr>
        <p:txBody>
          <a:bodyPr wrap="square"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body" idx="4"/>
          </p:nvPr>
        </p:nvSpPr>
        <p:spPr>
          <a:xfrm>
            <a:off x="4645025" y="2174875"/>
            <a:ext cx="4041775" cy="3951288"/>
          </a:xfrm>
          <a:prstGeom prst="rect">
            <a:avLst/>
          </a:prstGeom>
          <a:noFill/>
          <a:ln>
            <a:noFill/>
          </a:ln>
        </p:spPr>
        <p:txBody>
          <a:bodyPr wrap="square"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5"/>
        <p:cNvGrpSpPr/>
        <p:nvPr/>
      </p:nvGrpSpPr>
      <p:grpSpPr>
        <a:xfrm>
          <a:off x="0" y="0"/>
          <a:ext cx="0" cy="0"/>
          <a:chOff x="0" y="0"/>
          <a:chExt cx="0" cy="0"/>
        </a:xfrm>
      </p:grpSpPr>
      <p:sp>
        <p:nvSpPr>
          <p:cNvPr id="36" name="Shape 36"/>
          <p:cNvSpPr txBox="1">
            <a:spLocks noGrp="1"/>
          </p:cNvSpPr>
          <p:nvPr>
            <p:ph type="ctrTitle"/>
          </p:nvPr>
        </p:nvSpPr>
        <p:spPr>
          <a:xfrm>
            <a:off x="685800" y="2130425"/>
            <a:ext cx="7772400" cy="1470025"/>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7" name="Shape 37"/>
          <p:cNvSpPr txBox="1">
            <a:spLocks noGrp="1"/>
          </p:cNvSpPr>
          <p:nvPr>
            <p:ph type="subTitle" idx="1"/>
          </p:nvPr>
        </p:nvSpPr>
        <p:spPr>
          <a:xfrm>
            <a:off x="1371600" y="3886200"/>
            <a:ext cx="6400800" cy="1752600"/>
          </a:xfrm>
          <a:prstGeom prst="rect">
            <a:avLst/>
          </a:prstGeom>
          <a:noFill/>
          <a:ln>
            <a:noFill/>
          </a:ln>
        </p:spPr>
        <p:txBody>
          <a:bodyPr wrap="square"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38" name="Shape 38"/>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722313" y="4406900"/>
            <a:ext cx="7772400" cy="1362075"/>
          </a:xfrm>
          <a:prstGeom prst="rect">
            <a:avLst/>
          </a:prstGeom>
          <a:noFill/>
          <a:ln>
            <a:noFill/>
          </a:ln>
        </p:spPr>
        <p:txBody>
          <a:bodyPr wrap="square"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3" name="Shape 43"/>
          <p:cNvSpPr txBox="1">
            <a:spLocks noGrp="1"/>
          </p:cNvSpPr>
          <p:nvPr>
            <p:ph type="body" idx="1"/>
          </p:nvPr>
        </p:nvSpPr>
        <p:spPr>
          <a:xfrm>
            <a:off x="722313" y="2906713"/>
            <a:ext cx="7772400" cy="1500187"/>
          </a:xfrm>
          <a:prstGeom prst="rect">
            <a:avLst/>
          </a:prstGeom>
          <a:noFill/>
          <a:ln>
            <a:noFill/>
          </a:ln>
        </p:spPr>
        <p:txBody>
          <a:bodyPr wrap="square"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44" name="Shape 44"/>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9" name="Shape 49"/>
          <p:cNvSpPr txBox="1">
            <a:spLocks noGrp="1"/>
          </p:cNvSpPr>
          <p:nvPr>
            <p:ph type="body" idx="1"/>
          </p:nvPr>
        </p:nvSpPr>
        <p:spPr>
          <a:xfrm>
            <a:off x="457200" y="1600200"/>
            <a:ext cx="4038600" cy="4525963"/>
          </a:xfrm>
          <a:prstGeom prst="rect">
            <a:avLst/>
          </a:prstGeom>
          <a:noFill/>
          <a:ln>
            <a:noFill/>
          </a:ln>
        </p:spPr>
        <p:txBody>
          <a:bodyPr wrap="square"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body" idx="2"/>
          </p:nvPr>
        </p:nvSpPr>
        <p:spPr>
          <a:xfrm>
            <a:off x="4648200" y="1600200"/>
            <a:ext cx="4038600" cy="4525963"/>
          </a:xfrm>
          <a:prstGeom prst="rect">
            <a:avLst/>
          </a:prstGeom>
          <a:noFill/>
          <a:ln>
            <a:noFill/>
          </a:ln>
        </p:spPr>
        <p:txBody>
          <a:bodyPr wrap="square"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6" name="Shape 56"/>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9"/>
        <p:cNvGrpSpPr/>
        <p:nvPr/>
      </p:nvGrpSpPr>
      <p:grpSpPr>
        <a:xfrm>
          <a:off x="0" y="0"/>
          <a:ext cx="0" cy="0"/>
          <a:chOff x="0" y="0"/>
          <a:chExt cx="0" cy="0"/>
        </a:xfrm>
      </p:grpSpPr>
      <p:sp>
        <p:nvSpPr>
          <p:cNvPr id="60" name="Shape 60"/>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457200" y="273050"/>
            <a:ext cx="3008313" cy="1162050"/>
          </a:xfrm>
          <a:prstGeom prst="rect">
            <a:avLst/>
          </a:prstGeom>
          <a:noFill/>
          <a:ln>
            <a:noFill/>
          </a:ln>
        </p:spPr>
        <p:txBody>
          <a:bodyPr wrap="square"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5" name="Shape 65"/>
          <p:cNvSpPr txBox="1">
            <a:spLocks noGrp="1"/>
          </p:cNvSpPr>
          <p:nvPr>
            <p:ph type="body" idx="1"/>
          </p:nvPr>
        </p:nvSpPr>
        <p:spPr>
          <a:xfrm>
            <a:off x="3575050" y="273050"/>
            <a:ext cx="5111750" cy="5853113"/>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body" idx="2"/>
          </p:nvPr>
        </p:nvSpPr>
        <p:spPr>
          <a:xfrm>
            <a:off x="457200" y="1435100"/>
            <a:ext cx="3008313" cy="4691063"/>
          </a:xfrm>
          <a:prstGeom prst="rect">
            <a:avLst/>
          </a:prstGeom>
          <a:noFill/>
          <a:ln>
            <a:noFill/>
          </a:ln>
        </p:spPr>
        <p:txBody>
          <a:bodyPr wrap="square"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
        <p:cNvGrpSpPr/>
        <p:nvPr/>
      </p:nvGrpSpPr>
      <p:grpSpPr>
        <a:xfrm>
          <a:off x="0" y="0"/>
          <a:ext cx="0" cy="0"/>
          <a:chOff x="0" y="0"/>
          <a:chExt cx="0" cy="0"/>
        </a:xfrm>
      </p:grpSpPr>
      <p:pic>
        <p:nvPicPr>
          <p:cNvPr id="90" name="Shape 90" descr="Content_background.png"/>
          <p:cNvPicPr preferRelativeResize="0"/>
          <p:nvPr/>
        </p:nvPicPr>
        <p:blipFill rotWithShape="1">
          <a:blip r:embed="rId14">
            <a:alphaModFix/>
          </a:blip>
          <a:srcRect t="2223" b="54444"/>
          <a:stretch/>
        </p:blipFill>
        <p:spPr>
          <a:xfrm>
            <a:off x="0" y="0"/>
            <a:ext cx="9144000" cy="2953226"/>
          </a:xfrm>
          <a:prstGeom prst="rect">
            <a:avLst/>
          </a:prstGeom>
          <a:noFill/>
          <a:ln>
            <a:noFill/>
          </a:ln>
        </p:spPr>
      </p:pic>
      <p:sp>
        <p:nvSpPr>
          <p:cNvPr id="91" name="Shape 91"/>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rgbClr val="3F3151"/>
              </a:buClr>
              <a:buFont typeface="Arial Black"/>
              <a:buNone/>
              <a:defRPr sz="3600" b="1" i="0" u="none" strike="noStrike" cap="none">
                <a:solidFill>
                  <a:srgbClr val="3F3151"/>
                </a:solidFill>
                <a:latin typeface="Arial Black"/>
                <a:ea typeface="Arial Black"/>
                <a:cs typeface="Arial Black"/>
                <a:sym typeface="Arial Black"/>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2" name="Shape 92"/>
          <p:cNvSpPr txBox="1">
            <a:spLocks noGrp="1"/>
          </p:cNvSpPr>
          <p:nvPr>
            <p:ph type="body" idx="1"/>
          </p:nvPr>
        </p:nvSpPr>
        <p:spPr>
          <a:xfrm>
            <a:off x="457200" y="1981200"/>
            <a:ext cx="8229600" cy="4221163"/>
          </a:xfrm>
          <a:prstGeom prst="rect">
            <a:avLst/>
          </a:prstGeom>
          <a:noFill/>
          <a:ln>
            <a:noFill/>
          </a:ln>
        </p:spPr>
        <p:txBody>
          <a:bodyPr wrap="square" lIns="91425" tIns="91425" rIns="91425" bIns="91425" anchor="t" anchorCtr="0"/>
          <a:lstStyle>
            <a:lvl1pPr marL="342900" marR="0" lvl="0" indent="-160020" algn="l" rtl="0">
              <a:spcBef>
                <a:spcPts val="700"/>
              </a:spcBef>
              <a:spcAft>
                <a:spcPts val="600"/>
              </a:spcAft>
              <a:buClr>
                <a:srgbClr val="FFCC00"/>
              </a:buClr>
              <a:buSzPct val="119999"/>
              <a:buFont typeface="Noto Sans Symbols"/>
              <a:buChar char="▪"/>
              <a:defRPr sz="2400" b="0" i="0" u="none" strike="noStrike" cap="none">
                <a:solidFill>
                  <a:schemeClr val="dk1"/>
                </a:solidFill>
                <a:latin typeface="Arial"/>
                <a:ea typeface="Arial"/>
                <a:cs typeface="Arial"/>
                <a:sym typeface="Arial"/>
              </a:defRPr>
            </a:lvl1pPr>
            <a:lvl2pPr marL="742950" marR="0" lvl="1" indent="-102869" algn="l" rtl="0">
              <a:spcBef>
                <a:spcPts val="480"/>
              </a:spcBef>
              <a:buClr>
                <a:srgbClr val="FFCC00"/>
              </a:buClr>
              <a:buSzPct val="119999"/>
              <a:buFont typeface="Arial"/>
              <a:buChar char="–"/>
              <a:defRPr sz="2400" b="0" i="0" u="none" strike="noStrike" cap="none">
                <a:solidFill>
                  <a:schemeClr val="dk1"/>
                </a:solidFill>
                <a:latin typeface="Arial"/>
                <a:ea typeface="Arial"/>
                <a:cs typeface="Arial"/>
                <a:sym typeface="Arial"/>
              </a:defRPr>
            </a:lvl2pPr>
            <a:lvl3pPr marL="1143000" marR="0" lvl="2" indent="-88900" algn="l" rtl="0">
              <a:spcBef>
                <a:spcPts val="400"/>
              </a:spcBef>
              <a:buClr>
                <a:srgbClr val="FFCC00"/>
              </a:buClr>
              <a:buSzPct val="11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buClr>
                <a:srgbClr val="FFCC00"/>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buClr>
                <a:srgbClr val="FFCC00"/>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Verdana"/>
                <a:ea typeface="Verdana"/>
                <a:cs typeface="Verdana"/>
                <a:sym typeface="Verdana"/>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Verdana"/>
                <a:ea typeface="Verdana"/>
                <a:cs typeface="Verdana"/>
                <a:sym typeface="Verdana"/>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Verdana"/>
                <a:ea typeface="Verdana"/>
                <a:cs typeface="Verdana"/>
                <a:sym typeface="Verdana"/>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Verdana"/>
                <a:ea typeface="Verdana"/>
                <a:cs typeface="Verdana"/>
                <a:sym typeface="Verdana"/>
              </a:defRPr>
            </a:lvl9pPr>
          </a:lstStyle>
          <a:p>
            <a:endParaRPr/>
          </a:p>
        </p:txBody>
      </p:sp>
      <p:sp>
        <p:nvSpPr>
          <p:cNvPr id="93" name="Shape 93"/>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Verdana"/>
                <a:ea typeface="Verdana"/>
                <a:cs typeface="Verdana"/>
                <a:sym typeface="Verdana"/>
              </a:defRPr>
            </a:lvl1pPr>
            <a:lvl2pPr marL="457200" marR="0" lvl="1" indent="0" algn="l" rtl="0">
              <a:spcBef>
                <a:spcPts val="0"/>
              </a:spcBef>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None/>
              <a:defRPr sz="1800" b="0" i="0" u="none" strike="noStrike" cap="none">
                <a:solidFill>
                  <a:schemeClr val="dk1"/>
                </a:solidFill>
                <a:latin typeface="Verdana"/>
                <a:ea typeface="Verdana"/>
                <a:cs typeface="Verdana"/>
                <a:sym typeface="Verdana"/>
              </a:defRPr>
            </a:lvl9pPr>
          </a:lstStyle>
          <a:p>
            <a:endParaRPr/>
          </a:p>
        </p:txBody>
      </p:sp>
      <p:sp>
        <p:nvSpPr>
          <p:cNvPr id="94" name="Shape 94"/>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Verdana"/>
                <a:ea typeface="Verdana"/>
                <a:cs typeface="Verdana"/>
                <a:sym typeface="Verdana"/>
              </a:defRPr>
            </a:lvl1pPr>
            <a:lvl2pPr marL="457200" marR="0" lvl="1" indent="0" algn="l" rtl="0">
              <a:spcBef>
                <a:spcPts val="0"/>
              </a:spcBef>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buNone/>
              <a:defRPr sz="1800" b="0" i="0" u="none" strike="noStrike" cap="none">
                <a:solidFill>
                  <a:schemeClr val="dk1"/>
                </a:solidFill>
                <a:latin typeface="Verdana"/>
                <a:ea typeface="Verdana"/>
                <a:cs typeface="Verdana"/>
                <a:sym typeface="Verdana"/>
              </a:defRPr>
            </a:lvl9pPr>
          </a:lstStyle>
          <a:p>
            <a:endParaRPr/>
          </a:p>
        </p:txBody>
      </p:sp>
      <p:sp>
        <p:nvSpPr>
          <p:cNvPr id="95" name="Shape 95"/>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Verdana"/>
                <a:ea typeface="Verdana"/>
                <a:cs typeface="Verdana"/>
                <a:sym typeface="Verdana"/>
              </a:rPr>
              <a:t>‹#›</a:t>
            </a:fld>
            <a:endParaRPr lang="en-US" sz="1200">
              <a:solidFill>
                <a:srgbClr val="888888"/>
              </a:solidFill>
              <a:latin typeface="Verdana"/>
              <a:ea typeface="Verdana"/>
              <a:cs typeface="Verdana"/>
              <a:sym typeface="Verdana"/>
            </a:endParaRPr>
          </a:p>
        </p:txBody>
      </p:sp>
      <p:sp>
        <p:nvSpPr>
          <p:cNvPr id="96" name="Shape 96"/>
          <p:cNvSpPr/>
          <p:nvPr/>
        </p:nvSpPr>
        <p:spPr>
          <a:xfrm>
            <a:off x="0" y="0"/>
            <a:ext cx="9144000" cy="73152"/>
          </a:xfrm>
          <a:prstGeom prst="rect">
            <a:avLst/>
          </a:prstGeom>
          <a:solidFill>
            <a:srgbClr val="FFCC00"/>
          </a:solidFill>
          <a:ln>
            <a:noFill/>
          </a:ln>
        </p:spPr>
        <p:txBody>
          <a:bodyPr wrap="square" lIns="91425" tIns="45700" rIns="91425" bIns="45700" anchor="ctr" anchorCtr="0">
            <a:noAutofit/>
          </a:bodyPr>
          <a:lstStyle/>
          <a:p>
            <a:pPr marL="0" marR="0" lvl="0" indent="0" algn="ctr" rtl="0">
              <a:spcBef>
                <a:spcPts val="0"/>
              </a:spcBef>
              <a:buNone/>
            </a:pPr>
            <a:endParaRPr sz="1800">
              <a:solidFill>
                <a:srgbClr val="FFFFFF"/>
              </a:solidFill>
              <a:latin typeface="Verdana"/>
              <a:ea typeface="Verdana"/>
              <a:cs typeface="Verdana"/>
              <a:sym typeface="Verdana"/>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3.png"/><Relationship Id="rId7" Type="http://schemas.openxmlformats.org/officeDocument/2006/relationships/hyperlink" Target="https://www.google.com.au/url?sa=i&amp;rct=j&amp;q=&amp;esrc=s&amp;source=images&amp;cd=&amp;cad=rja&amp;uact=8&amp;ved=0ahUKEwiojurtve7MAhXDdT4KHQOlDzIQjRwIBw&amp;url=http://lafayettecc.org/news/series/079-simplify/&amp;bvm=bv.122448493,d.cWw&amp;psig=AFQjCNEDHyKq7C8zeJt5W-WyQ_PBT3SV5A&amp;ust=1464033959116994"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hyperlink" Target="https://www.google.com.au/url?sa=i&amp;rct=j&amp;q=&amp;esrc=s&amp;source=images&amp;cd=&amp;cad=rja&amp;uact=8&amp;ved=0ahUKEwjVi_eLvu7MAhUGWz4KHZEuBe8QjRwIBw&amp;url=http://honoreecorder.com/simplify-for-success/&amp;bvm=bv.122448493,d.cWw&amp;psig=AFQjCNEDHyKq7C8zeJt5W-WyQ_PBT3SV5A&amp;ust=1464033959116994"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hyperlink" Target="mailto:darren.wright@noaa.gov" TargetMode="External"/><Relationship Id="rId3" Type="http://schemas.openxmlformats.org/officeDocument/2006/relationships/image" Target="../media/image3.png"/><Relationship Id="rId7" Type="http://schemas.openxmlformats.org/officeDocument/2006/relationships/hyperlink" Target="mailto:hazsimp@noaa.gov" TargetMode="External"/><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hyperlink" Target="https://www.google.com.au/url?sa=i&amp;rct=j&amp;q=&amp;esrc=s&amp;source=images&amp;cd=&amp;cad=rja&amp;uact=8&amp;ved=0ahUKEwiC8dWpsO7MAhWKez4KHWjJAysQjRwIBw&amp;url=http://calcoastwebdesign.com/services/other-services-a-la-carte-seo-other-marketing-packages/powerpoint-presentation-design/&amp;bvm=bv.122448493,d.cWw&amp;psig=AFQjCNF5ei5c3CbrFgi2EEnt__gALfUwmQ&amp;ust=146403037832013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p:nvPr/>
        </p:nvSpPr>
        <p:spPr>
          <a:xfrm>
            <a:off x="-55983" y="1066800"/>
            <a:ext cx="9372600" cy="954107"/>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3000" b="1" i="0" u="none" strike="noStrike" cap="none">
                <a:solidFill>
                  <a:srgbClr val="000000"/>
                </a:solidFill>
                <a:latin typeface="Arial Black"/>
                <a:ea typeface="Arial Black"/>
                <a:cs typeface="Arial Black"/>
                <a:sym typeface="Arial Black"/>
              </a:rPr>
              <a:t>NWS Hazard Simplification Project:</a:t>
            </a:r>
          </a:p>
          <a:p>
            <a:pPr marL="0" marR="0" lvl="0" indent="0" algn="ctr" rtl="0">
              <a:spcBef>
                <a:spcPts val="0"/>
              </a:spcBef>
              <a:buSzPct val="25000"/>
              <a:buNone/>
            </a:pPr>
            <a:r>
              <a:rPr lang="en-US" sz="2600" b="1" i="1" u="none" strike="noStrike" cap="none">
                <a:solidFill>
                  <a:srgbClr val="002060"/>
                </a:solidFill>
                <a:latin typeface="Arial Black"/>
                <a:ea typeface="Arial Black"/>
                <a:cs typeface="Arial Black"/>
                <a:sym typeface="Arial Black"/>
              </a:rPr>
              <a:t>Simplifying &amp; Clarifying Our Hazard Messages</a:t>
            </a:r>
          </a:p>
        </p:txBody>
      </p:sp>
      <p:sp>
        <p:nvSpPr>
          <p:cNvPr id="177" name="Shape 177"/>
          <p:cNvSpPr/>
          <p:nvPr/>
        </p:nvSpPr>
        <p:spPr>
          <a:xfrm rot="10800000" flipH="1">
            <a:off x="3293900" y="209695"/>
            <a:ext cx="929700" cy="853500"/>
          </a:xfrm>
          <a:prstGeom prst="ellipse">
            <a:avLst/>
          </a:prstGeom>
          <a:solidFill>
            <a:srgbClr val="FFFFFF"/>
          </a:solidFill>
          <a:ln w="9525" cap="flat" cmpd="sng">
            <a:solidFill>
              <a:srgbClr val="000000"/>
            </a:solidFill>
            <a:prstDash val="solid"/>
            <a:round/>
            <a:headEnd type="none" w="med" len="med"/>
            <a:tailEnd type="none" w="med" len="med"/>
          </a:ln>
        </p:spPr>
        <p:txBody>
          <a:bodyPr wrap="square" lIns="91425" tIns="45700" rIns="91425" bIns="45700" anchor="t" anchorCtr="0">
            <a:noAutofit/>
          </a:bodyPr>
          <a:lstStyle/>
          <a:p>
            <a:pPr marL="0" marR="0" lvl="0" indent="0" algn="l" rtl="0">
              <a:spcBef>
                <a:spcPts val="0"/>
              </a:spcBef>
              <a:buNone/>
            </a:pPr>
            <a:endParaRPr sz="2800" b="0" i="0" u="none" strike="noStrike" cap="none">
              <a:solidFill>
                <a:srgbClr val="000000"/>
              </a:solidFill>
              <a:latin typeface="Times New Roman"/>
              <a:ea typeface="Times New Roman"/>
              <a:cs typeface="Times New Roman"/>
              <a:sym typeface="Times New Roman"/>
            </a:endParaRPr>
          </a:p>
        </p:txBody>
      </p:sp>
      <p:grpSp>
        <p:nvGrpSpPr>
          <p:cNvPr id="178" name="Shape 178"/>
          <p:cNvGrpSpPr/>
          <p:nvPr/>
        </p:nvGrpSpPr>
        <p:grpSpPr>
          <a:xfrm>
            <a:off x="2362200" y="243840"/>
            <a:ext cx="4419343" cy="758098"/>
            <a:chOff x="2286000" y="243840"/>
            <a:chExt cx="4419343" cy="758098"/>
          </a:xfrm>
        </p:grpSpPr>
        <p:pic>
          <p:nvPicPr>
            <p:cNvPr id="179" name="Shape 179"/>
            <p:cNvPicPr preferRelativeResize="0"/>
            <p:nvPr/>
          </p:nvPicPr>
          <p:blipFill rotWithShape="1">
            <a:blip r:embed="rId3">
              <a:alphaModFix/>
            </a:blip>
            <a:srcRect/>
            <a:stretch/>
          </p:blipFill>
          <p:spPr>
            <a:xfrm>
              <a:off x="6019801" y="312420"/>
              <a:ext cx="685542" cy="639899"/>
            </a:xfrm>
            <a:prstGeom prst="rect">
              <a:avLst/>
            </a:prstGeom>
            <a:noFill/>
            <a:ln>
              <a:noFill/>
            </a:ln>
          </p:spPr>
        </p:pic>
        <p:pic>
          <p:nvPicPr>
            <p:cNvPr id="180" name="Shape 180" descr="N:\GRAPHICS\NOAA\HazSimpPPT\Backgrounds\Logos\US-NationalWeatherService-Logo-01.png"/>
            <p:cNvPicPr preferRelativeResize="0"/>
            <p:nvPr/>
          </p:nvPicPr>
          <p:blipFill rotWithShape="1">
            <a:blip r:embed="rId4">
              <a:alphaModFix/>
            </a:blip>
            <a:srcRect/>
            <a:stretch/>
          </p:blipFill>
          <p:spPr>
            <a:xfrm>
              <a:off x="3307080" y="243840"/>
              <a:ext cx="758098" cy="758098"/>
            </a:xfrm>
            <a:prstGeom prst="rect">
              <a:avLst/>
            </a:prstGeom>
            <a:noFill/>
            <a:ln>
              <a:noFill/>
            </a:ln>
          </p:spPr>
        </p:pic>
        <p:pic>
          <p:nvPicPr>
            <p:cNvPr id="181" name="Shape 181" descr="N:\GRAPHICS\NOAA\HazSimpPPT\Backgrounds\Logos\NOAA_logo_CMYK.png"/>
            <p:cNvPicPr preferRelativeResize="0"/>
            <p:nvPr/>
          </p:nvPicPr>
          <p:blipFill rotWithShape="1">
            <a:blip r:embed="rId5">
              <a:alphaModFix/>
            </a:blip>
            <a:srcRect/>
            <a:stretch/>
          </p:blipFill>
          <p:spPr>
            <a:xfrm>
              <a:off x="2286000" y="266700"/>
              <a:ext cx="730250" cy="730642"/>
            </a:xfrm>
            <a:prstGeom prst="rect">
              <a:avLst/>
            </a:prstGeom>
            <a:noFill/>
            <a:ln>
              <a:noFill/>
            </a:ln>
          </p:spPr>
        </p:pic>
        <p:pic>
          <p:nvPicPr>
            <p:cNvPr id="182" name="Shape 182" descr="N:\GRAPHICS\NOAA\HazSimpPPT\Backgrounds\Logos\Ambassador_badge_transparent.png"/>
            <p:cNvPicPr preferRelativeResize="0"/>
            <p:nvPr/>
          </p:nvPicPr>
          <p:blipFill rotWithShape="1">
            <a:blip r:embed="rId6">
              <a:alphaModFix/>
            </a:blip>
            <a:srcRect b="25082"/>
            <a:stretch/>
          </p:blipFill>
          <p:spPr>
            <a:xfrm>
              <a:off x="4343400" y="369876"/>
              <a:ext cx="1459139" cy="525124"/>
            </a:xfrm>
            <a:prstGeom prst="rect">
              <a:avLst/>
            </a:prstGeom>
            <a:noFill/>
            <a:ln>
              <a:noFill/>
            </a:ln>
          </p:spPr>
        </p:pic>
      </p:grpSp>
      <p:sp>
        <p:nvSpPr>
          <p:cNvPr id="183" name="Shape 183"/>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1</a:t>
            </a:fld>
            <a:endParaRPr lang="en-US" sz="1200" b="0" i="0" u="none" strike="noStrike" cap="none">
              <a:solidFill>
                <a:srgbClr val="888888"/>
              </a:solidFill>
              <a:latin typeface="Calibri"/>
              <a:ea typeface="Calibri"/>
              <a:cs typeface="Calibri"/>
              <a:sym typeface="Calibri"/>
            </a:endParaRPr>
          </a:p>
        </p:txBody>
      </p:sp>
      <p:pic>
        <p:nvPicPr>
          <p:cNvPr id="184" name="Shape 184" descr="http://lafayettecc.org/news/wp-content/uploads/2012/01/079.-Simplify-Series-Graphic-1280x720.jpg">
            <a:hlinkClick r:id="rId7"/>
          </p:cNvPr>
          <p:cNvPicPr preferRelativeResize="0"/>
          <p:nvPr/>
        </p:nvPicPr>
        <p:blipFill rotWithShape="1">
          <a:blip r:embed="rId8">
            <a:alphaModFix/>
          </a:blip>
          <a:srcRect/>
          <a:stretch/>
        </p:blipFill>
        <p:spPr>
          <a:xfrm>
            <a:off x="1447800" y="2286000"/>
            <a:ext cx="2660466" cy="1562674"/>
          </a:xfrm>
          <a:prstGeom prst="rect">
            <a:avLst/>
          </a:prstGeom>
          <a:noFill/>
          <a:ln>
            <a:noFill/>
          </a:ln>
        </p:spPr>
      </p:pic>
      <p:pic>
        <p:nvPicPr>
          <p:cNvPr id="185" name="Shape 185" descr="http://honoreecorder.com/wp-content/uploads/2015/01/Screen-Shot-2015-01-06-at-3.54.12-PM.png">
            <a:hlinkClick r:id="rId9"/>
          </p:cNvPr>
          <p:cNvPicPr preferRelativeResize="0"/>
          <p:nvPr/>
        </p:nvPicPr>
        <p:blipFill rotWithShape="1">
          <a:blip r:embed="rId10">
            <a:alphaModFix/>
          </a:blip>
          <a:srcRect/>
          <a:stretch/>
        </p:blipFill>
        <p:spPr>
          <a:xfrm>
            <a:off x="5303409" y="2286000"/>
            <a:ext cx="2544512" cy="1545875"/>
          </a:xfrm>
          <a:prstGeom prst="rect">
            <a:avLst/>
          </a:prstGeom>
          <a:noFill/>
          <a:ln>
            <a:noFill/>
          </a:ln>
        </p:spPr>
      </p:pic>
      <p:sp>
        <p:nvSpPr>
          <p:cNvPr id="186" name="Shape 186"/>
          <p:cNvSpPr txBox="1"/>
          <p:nvPr/>
        </p:nvSpPr>
        <p:spPr>
          <a:xfrm>
            <a:off x="0" y="4038600"/>
            <a:ext cx="8991600" cy="1384995"/>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800" b="1" i="1" u="none" strike="noStrike" cap="none">
                <a:solidFill>
                  <a:srgbClr val="000000"/>
                </a:solidFill>
                <a:latin typeface="Calibri"/>
                <a:ea typeface="Calibri"/>
                <a:cs typeface="Calibri"/>
                <a:sym typeface="Calibri"/>
              </a:rPr>
              <a:t>Darren Wright, National Marine Program Leader</a:t>
            </a:r>
          </a:p>
          <a:p>
            <a:pPr marL="0" marR="0" lvl="0" indent="0" algn="ctr" rtl="0">
              <a:spcBef>
                <a:spcPts val="0"/>
              </a:spcBef>
              <a:buSzPct val="25000"/>
              <a:buNone/>
            </a:pPr>
            <a:r>
              <a:rPr lang="en-US" sz="2800" b="1" i="1" u="none" strike="noStrike" cap="none">
                <a:solidFill>
                  <a:srgbClr val="000000"/>
                </a:solidFill>
                <a:latin typeface="Calibri"/>
                <a:ea typeface="Calibri"/>
                <a:cs typeface="Calibri"/>
                <a:sym typeface="Calibri"/>
              </a:rPr>
              <a:t>NWS Partners Webinar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10</a:t>
            </a:fld>
            <a:endParaRPr lang="en-US" sz="1200" b="0" i="0" u="none" strike="noStrike" cap="none">
              <a:solidFill>
                <a:srgbClr val="888888"/>
              </a:solidFill>
              <a:latin typeface="Calibri"/>
              <a:ea typeface="Calibri"/>
              <a:cs typeface="Calibri"/>
              <a:sym typeface="Calibri"/>
            </a:endParaRPr>
          </a:p>
        </p:txBody>
      </p:sp>
      <p:sp>
        <p:nvSpPr>
          <p:cNvPr id="264" name="Shape 264"/>
          <p:cNvSpPr txBox="1"/>
          <p:nvPr/>
        </p:nvSpPr>
        <p:spPr>
          <a:xfrm>
            <a:off x="0" y="152400"/>
            <a:ext cx="9144000" cy="11430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3F3151"/>
              </a:buClr>
              <a:buSzPct val="25000"/>
              <a:buFont typeface="Arial Black"/>
              <a:buNone/>
            </a:pPr>
            <a:r>
              <a:rPr lang="en-US" sz="3200" b="1" i="0" u="none" strike="noStrike" cap="none">
                <a:solidFill>
                  <a:srgbClr val="3F3151"/>
                </a:solidFill>
                <a:latin typeface="Arial"/>
                <a:ea typeface="Arial"/>
                <a:cs typeface="Arial"/>
                <a:sym typeface="Arial"/>
              </a:rPr>
              <a:t>Putting Them Both Together:  </a:t>
            </a:r>
          </a:p>
          <a:p>
            <a:pPr marL="0" marR="0" lvl="0" indent="0" algn="ctr" rtl="0">
              <a:lnSpc>
                <a:spcPct val="100000"/>
              </a:lnSpc>
              <a:spcBef>
                <a:spcPts val="0"/>
              </a:spcBef>
              <a:spcAft>
                <a:spcPts val="0"/>
              </a:spcAft>
              <a:buClr>
                <a:srgbClr val="3F3151"/>
              </a:buClr>
              <a:buSzPct val="25000"/>
              <a:buFont typeface="Arial Black"/>
              <a:buNone/>
            </a:pPr>
            <a:r>
              <a:rPr lang="en-US" sz="2800" b="1" i="1" u="sng" strike="noStrike" cap="none">
                <a:solidFill>
                  <a:schemeClr val="dk1"/>
                </a:solidFill>
                <a:latin typeface="Arial"/>
                <a:ea typeface="Arial"/>
                <a:cs typeface="Arial"/>
                <a:sym typeface="Arial"/>
              </a:rPr>
              <a:t>Consolidation and Reformatting</a:t>
            </a:r>
          </a:p>
        </p:txBody>
      </p:sp>
      <p:sp>
        <p:nvSpPr>
          <p:cNvPr id="265" name="Shape 265"/>
          <p:cNvSpPr txBox="1"/>
          <p:nvPr/>
        </p:nvSpPr>
        <p:spPr>
          <a:xfrm>
            <a:off x="228600" y="1305580"/>
            <a:ext cx="9134475" cy="52322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800" b="1" i="0" u="none" strike="noStrike" cap="none">
                <a:solidFill>
                  <a:srgbClr val="002060"/>
                </a:solidFill>
                <a:latin typeface="Calibri"/>
                <a:ea typeface="Calibri"/>
                <a:cs typeface="Calibri"/>
                <a:sym typeface="Calibri"/>
              </a:rPr>
              <a:t>Example of Today’s Message – Marine Advisory:</a:t>
            </a:r>
          </a:p>
        </p:txBody>
      </p:sp>
      <p:sp>
        <p:nvSpPr>
          <p:cNvPr id="266" name="Shape 266"/>
          <p:cNvSpPr/>
          <p:nvPr/>
        </p:nvSpPr>
        <p:spPr>
          <a:xfrm>
            <a:off x="-9525" y="1752600"/>
            <a:ext cx="9144000" cy="52322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400" b="0" i="0" u="none" strike="noStrike" cap="none">
                <a:solidFill>
                  <a:schemeClr val="dk1"/>
                </a:solidFill>
                <a:latin typeface="Calibri"/>
                <a:ea typeface="Calibri"/>
                <a:cs typeface="Calibri"/>
                <a:sym typeface="Calibri"/>
              </a:rPr>
              <a:t> </a:t>
            </a:r>
            <a:br>
              <a:rPr lang="en-US" sz="1400" b="0" i="0" u="none" strike="noStrike" cap="none">
                <a:solidFill>
                  <a:schemeClr val="dk1"/>
                </a:solidFill>
                <a:latin typeface="Calibri"/>
                <a:ea typeface="Calibri"/>
                <a:cs typeface="Calibri"/>
                <a:sym typeface="Calibri"/>
              </a:rPr>
            </a:br>
            <a:endParaRPr lang="en-US" sz="1400" b="0" i="0" u="none" strike="noStrike" cap="none">
              <a:solidFill>
                <a:schemeClr val="dk1"/>
              </a:solidFill>
              <a:latin typeface="Calibri"/>
              <a:ea typeface="Calibri"/>
              <a:cs typeface="Calibri"/>
              <a:sym typeface="Calibri"/>
            </a:endParaRPr>
          </a:p>
        </p:txBody>
      </p:sp>
      <p:sp>
        <p:nvSpPr>
          <p:cNvPr id="267" name="Shape 267"/>
          <p:cNvSpPr txBox="1"/>
          <p:nvPr/>
        </p:nvSpPr>
        <p:spPr>
          <a:xfrm>
            <a:off x="228601" y="1981200"/>
            <a:ext cx="8686800" cy="4616648"/>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400">
                <a:solidFill>
                  <a:schemeClr val="dk1"/>
                </a:solidFill>
                <a:latin typeface="Calibri"/>
                <a:ea typeface="Calibri"/>
                <a:cs typeface="Calibri"/>
                <a:sym typeface="Calibri"/>
              </a:rPr>
              <a:t>URGENT - MARINE WEATHER MESSAGE</a:t>
            </a:r>
            <a:br>
              <a:rPr lang="en-US" sz="1400">
                <a:solidFill>
                  <a:schemeClr val="dk1"/>
                </a:solidFill>
                <a:latin typeface="Calibri"/>
                <a:ea typeface="Calibri"/>
                <a:cs typeface="Calibri"/>
                <a:sym typeface="Calibri"/>
              </a:rPr>
            </a:br>
            <a:r>
              <a:rPr lang="en-US" sz="1400">
                <a:solidFill>
                  <a:schemeClr val="dk1"/>
                </a:solidFill>
                <a:latin typeface="Calibri"/>
                <a:ea typeface="Calibri"/>
                <a:cs typeface="Calibri"/>
                <a:sym typeface="Calibri"/>
              </a:rPr>
              <a:t>National Weather Service Seattle WA</a:t>
            </a:r>
            <a:br>
              <a:rPr lang="en-US" sz="1400">
                <a:solidFill>
                  <a:schemeClr val="dk1"/>
                </a:solidFill>
                <a:latin typeface="Calibri"/>
                <a:ea typeface="Calibri"/>
                <a:cs typeface="Calibri"/>
                <a:sym typeface="Calibri"/>
              </a:rPr>
            </a:br>
            <a:r>
              <a:rPr lang="en-US" sz="1400">
                <a:solidFill>
                  <a:schemeClr val="dk1"/>
                </a:solidFill>
                <a:latin typeface="Calibri"/>
                <a:ea typeface="Calibri"/>
                <a:cs typeface="Calibri"/>
                <a:sym typeface="Calibri"/>
              </a:rPr>
              <a:t>848 AM PDT Wed Jul 19 2017</a:t>
            </a:r>
            <a:br>
              <a:rPr lang="en-US" sz="1400">
                <a:solidFill>
                  <a:schemeClr val="dk1"/>
                </a:solidFill>
                <a:latin typeface="Calibri"/>
                <a:ea typeface="Calibri"/>
                <a:cs typeface="Calibri"/>
                <a:sym typeface="Calibri"/>
              </a:rPr>
            </a:br>
            <a:r>
              <a:rPr lang="en-US" sz="1400">
                <a:solidFill>
                  <a:schemeClr val="dk1"/>
                </a:solidFill>
                <a:latin typeface="Calibri"/>
                <a:ea typeface="Calibri"/>
                <a:cs typeface="Calibri"/>
                <a:sym typeface="Calibri"/>
              </a:rPr>
              <a:t/>
            </a:r>
            <a:br>
              <a:rPr lang="en-US" sz="1400">
                <a:solidFill>
                  <a:schemeClr val="dk1"/>
                </a:solidFill>
                <a:latin typeface="Calibri"/>
                <a:ea typeface="Calibri"/>
                <a:cs typeface="Calibri"/>
                <a:sym typeface="Calibri"/>
              </a:rPr>
            </a:br>
            <a:r>
              <a:rPr lang="en-US" sz="1400">
                <a:solidFill>
                  <a:schemeClr val="dk1"/>
                </a:solidFill>
                <a:latin typeface="Calibri"/>
                <a:ea typeface="Calibri"/>
                <a:cs typeface="Calibri"/>
                <a:sym typeface="Calibri"/>
              </a:rPr>
              <a:t>PZZ133-200000-</a:t>
            </a:r>
            <a:br>
              <a:rPr lang="en-US" sz="1400">
                <a:solidFill>
                  <a:schemeClr val="dk1"/>
                </a:solidFill>
                <a:latin typeface="Calibri"/>
                <a:ea typeface="Calibri"/>
                <a:cs typeface="Calibri"/>
                <a:sym typeface="Calibri"/>
              </a:rPr>
            </a:br>
            <a:r>
              <a:rPr lang="en-US" sz="1400">
                <a:solidFill>
                  <a:schemeClr val="dk1"/>
                </a:solidFill>
                <a:latin typeface="Calibri"/>
                <a:ea typeface="Calibri"/>
                <a:cs typeface="Calibri"/>
                <a:sym typeface="Calibri"/>
              </a:rPr>
              <a:t>/O.NEW.KSEW.SC.Y.0177.170720T0100Z-170720T1000Z/</a:t>
            </a:r>
            <a:br>
              <a:rPr lang="en-US" sz="1400">
                <a:solidFill>
                  <a:schemeClr val="dk1"/>
                </a:solidFill>
                <a:latin typeface="Calibri"/>
                <a:ea typeface="Calibri"/>
                <a:cs typeface="Calibri"/>
                <a:sym typeface="Calibri"/>
              </a:rPr>
            </a:br>
            <a:r>
              <a:rPr lang="en-US" sz="1400">
                <a:solidFill>
                  <a:schemeClr val="dk1"/>
                </a:solidFill>
                <a:latin typeface="Calibri"/>
                <a:ea typeface="Calibri"/>
                <a:cs typeface="Calibri"/>
                <a:sym typeface="Calibri"/>
              </a:rPr>
              <a:t>Northern Inland Waters Including The San Juan Islands-</a:t>
            </a:r>
            <a:br>
              <a:rPr lang="en-US" sz="1400">
                <a:solidFill>
                  <a:schemeClr val="dk1"/>
                </a:solidFill>
                <a:latin typeface="Calibri"/>
                <a:ea typeface="Calibri"/>
                <a:cs typeface="Calibri"/>
                <a:sym typeface="Calibri"/>
              </a:rPr>
            </a:br>
            <a:r>
              <a:rPr lang="en-US" sz="1400">
                <a:solidFill>
                  <a:schemeClr val="dk1"/>
                </a:solidFill>
                <a:latin typeface="Calibri"/>
                <a:ea typeface="Calibri"/>
                <a:cs typeface="Calibri"/>
                <a:sym typeface="Calibri"/>
              </a:rPr>
              <a:t>848 AM PDT Wed Jul 19 2017</a:t>
            </a:r>
            <a:br>
              <a:rPr lang="en-US" sz="1400">
                <a:solidFill>
                  <a:schemeClr val="dk1"/>
                </a:solidFill>
                <a:latin typeface="Calibri"/>
                <a:ea typeface="Calibri"/>
                <a:cs typeface="Calibri"/>
                <a:sym typeface="Calibri"/>
              </a:rPr>
            </a:br>
            <a:r>
              <a:rPr lang="en-US" sz="1400">
                <a:solidFill>
                  <a:schemeClr val="dk1"/>
                </a:solidFill>
                <a:latin typeface="Calibri"/>
                <a:ea typeface="Calibri"/>
                <a:cs typeface="Calibri"/>
                <a:sym typeface="Calibri"/>
              </a:rPr>
              <a:t/>
            </a:r>
            <a:br>
              <a:rPr lang="en-US" sz="1400">
                <a:solidFill>
                  <a:schemeClr val="dk1"/>
                </a:solidFill>
                <a:latin typeface="Calibri"/>
                <a:ea typeface="Calibri"/>
                <a:cs typeface="Calibri"/>
                <a:sym typeface="Calibri"/>
              </a:rPr>
            </a:br>
            <a:r>
              <a:rPr lang="en-US" sz="1400">
                <a:solidFill>
                  <a:schemeClr val="dk1"/>
                </a:solidFill>
                <a:latin typeface="Calibri"/>
                <a:ea typeface="Calibri"/>
                <a:cs typeface="Calibri"/>
                <a:sym typeface="Calibri"/>
              </a:rPr>
              <a:t>...SMALL CRAFT ADVISORY IN EFFECT FROM 6 PM THIS EVENING TO 3 AM PDT THURSDAY...</a:t>
            </a:r>
            <a:br>
              <a:rPr lang="en-US" sz="1400">
                <a:solidFill>
                  <a:schemeClr val="dk1"/>
                </a:solidFill>
                <a:latin typeface="Calibri"/>
                <a:ea typeface="Calibri"/>
                <a:cs typeface="Calibri"/>
                <a:sym typeface="Calibri"/>
              </a:rPr>
            </a:br>
            <a:r>
              <a:rPr lang="en-US" sz="1400">
                <a:solidFill>
                  <a:schemeClr val="dk1"/>
                </a:solidFill>
                <a:latin typeface="Calibri"/>
                <a:ea typeface="Calibri"/>
                <a:cs typeface="Calibri"/>
                <a:sym typeface="Calibri"/>
              </a:rPr>
              <a:t/>
            </a:r>
            <a:br>
              <a:rPr lang="en-US" sz="1400">
                <a:solidFill>
                  <a:schemeClr val="dk1"/>
                </a:solidFill>
                <a:latin typeface="Calibri"/>
                <a:ea typeface="Calibri"/>
                <a:cs typeface="Calibri"/>
                <a:sym typeface="Calibri"/>
              </a:rPr>
            </a:br>
            <a:r>
              <a:rPr lang="en-US" sz="1400">
                <a:solidFill>
                  <a:schemeClr val="dk1"/>
                </a:solidFill>
                <a:latin typeface="Calibri"/>
                <a:ea typeface="Calibri"/>
                <a:cs typeface="Calibri"/>
                <a:sym typeface="Calibri"/>
              </a:rPr>
              <a:t> The National Weather Service in Seattle has issued a Small Craft Advisory...which is in effect from 6 PM this evening To 3 AM PDT Thursday.</a:t>
            </a:r>
            <a:br>
              <a:rPr lang="en-US" sz="1400">
                <a:solidFill>
                  <a:schemeClr val="dk1"/>
                </a:solidFill>
                <a:latin typeface="Calibri"/>
                <a:ea typeface="Calibri"/>
                <a:cs typeface="Calibri"/>
                <a:sym typeface="Calibri"/>
              </a:rPr>
            </a:br>
            <a:r>
              <a:rPr lang="en-US" sz="1400">
                <a:solidFill>
                  <a:schemeClr val="dk1"/>
                </a:solidFill>
                <a:latin typeface="Calibri"/>
                <a:ea typeface="Calibri"/>
                <a:cs typeface="Calibri"/>
                <a:sym typeface="Calibri"/>
              </a:rPr>
              <a:t/>
            </a:r>
            <a:br>
              <a:rPr lang="en-US" sz="1400">
                <a:solidFill>
                  <a:schemeClr val="dk1"/>
                </a:solidFill>
                <a:latin typeface="Calibri"/>
                <a:ea typeface="Calibri"/>
                <a:cs typeface="Calibri"/>
                <a:sym typeface="Calibri"/>
              </a:rPr>
            </a:br>
            <a:r>
              <a:rPr lang="en-US" sz="1400">
                <a:solidFill>
                  <a:schemeClr val="dk1"/>
                </a:solidFill>
                <a:latin typeface="Calibri"/>
                <a:ea typeface="Calibri"/>
                <a:cs typeface="Calibri"/>
                <a:sym typeface="Calibri"/>
              </a:rPr>
              <a:t>* WINDS...Southwest 15 to 25 knots. Strongest winds far south part.</a:t>
            </a:r>
            <a:br>
              <a:rPr lang="en-US" sz="1400">
                <a:solidFill>
                  <a:schemeClr val="dk1"/>
                </a:solidFill>
                <a:latin typeface="Calibri"/>
                <a:ea typeface="Calibri"/>
                <a:cs typeface="Calibri"/>
                <a:sym typeface="Calibri"/>
              </a:rPr>
            </a:br>
            <a:r>
              <a:rPr lang="en-US" sz="1400">
                <a:solidFill>
                  <a:schemeClr val="dk1"/>
                </a:solidFill>
                <a:latin typeface="Calibri"/>
                <a:ea typeface="Calibri"/>
                <a:cs typeface="Calibri"/>
                <a:sym typeface="Calibri"/>
              </a:rPr>
              <a:t/>
            </a:r>
            <a:br>
              <a:rPr lang="en-US" sz="1400">
                <a:solidFill>
                  <a:schemeClr val="dk1"/>
                </a:solidFill>
                <a:latin typeface="Calibri"/>
                <a:ea typeface="Calibri"/>
                <a:cs typeface="Calibri"/>
                <a:sym typeface="Calibri"/>
              </a:rPr>
            </a:br>
            <a:r>
              <a:rPr lang="en-US" sz="1400">
                <a:solidFill>
                  <a:schemeClr val="dk1"/>
                </a:solidFill>
                <a:latin typeface="Calibri"/>
                <a:ea typeface="Calibri"/>
                <a:cs typeface="Calibri"/>
                <a:sym typeface="Calibri"/>
              </a:rPr>
              <a:t>PRECAUTIONARY/PREPAREDNESS ACTIONS...</a:t>
            </a:r>
            <a:br>
              <a:rPr lang="en-US" sz="1400">
                <a:solidFill>
                  <a:schemeClr val="dk1"/>
                </a:solidFill>
                <a:latin typeface="Calibri"/>
                <a:ea typeface="Calibri"/>
                <a:cs typeface="Calibri"/>
                <a:sym typeface="Calibri"/>
              </a:rPr>
            </a:br>
            <a:r>
              <a:rPr lang="en-US" sz="1400">
                <a:solidFill>
                  <a:schemeClr val="dk1"/>
                </a:solidFill>
                <a:latin typeface="Calibri"/>
                <a:ea typeface="Calibri"/>
                <a:cs typeface="Calibri"/>
                <a:sym typeface="Calibri"/>
              </a:rPr>
              <a:t/>
            </a:r>
            <a:br>
              <a:rPr lang="en-US" sz="1400">
                <a:solidFill>
                  <a:schemeClr val="dk1"/>
                </a:solidFill>
                <a:latin typeface="Calibri"/>
                <a:ea typeface="Calibri"/>
                <a:cs typeface="Calibri"/>
                <a:sym typeface="Calibri"/>
              </a:rPr>
            </a:br>
            <a:r>
              <a:rPr lang="en-US" sz="1400">
                <a:solidFill>
                  <a:schemeClr val="dk1"/>
                </a:solidFill>
                <a:latin typeface="Calibri"/>
                <a:ea typeface="Calibri"/>
                <a:cs typeface="Calibri"/>
                <a:sym typeface="Calibri"/>
              </a:rPr>
              <a:t>A Small Craft Advisory means that wind speeds of 21 to 33 knots are expected to produce hazardous wave conditions to small craft.  Inexperienced mariners...especially those operating smaller vessels should avoid navigating in these conditions.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11</a:t>
            </a:fld>
            <a:endParaRPr lang="en-US" sz="1200">
              <a:solidFill>
                <a:srgbClr val="888888"/>
              </a:solidFill>
              <a:latin typeface="Calibri"/>
              <a:ea typeface="Calibri"/>
              <a:cs typeface="Calibri"/>
              <a:sym typeface="Calibri"/>
            </a:endParaRPr>
          </a:p>
        </p:txBody>
      </p:sp>
      <p:sp>
        <p:nvSpPr>
          <p:cNvPr id="274" name="Shape 274"/>
          <p:cNvSpPr txBox="1"/>
          <p:nvPr/>
        </p:nvSpPr>
        <p:spPr>
          <a:xfrm>
            <a:off x="0" y="228600"/>
            <a:ext cx="91440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r>
              <a:rPr lang="en-US" sz="3200" b="1">
                <a:solidFill>
                  <a:srgbClr val="3F3151"/>
                </a:solidFill>
                <a:latin typeface="Arial"/>
                <a:ea typeface="Arial"/>
                <a:cs typeface="Arial"/>
                <a:sym typeface="Arial"/>
              </a:rPr>
              <a:t>Putting Them Both Together:  </a:t>
            </a:r>
          </a:p>
          <a:p>
            <a:pPr marL="0" marR="0" lvl="0" indent="0" algn="ctr" rtl="0">
              <a:spcBef>
                <a:spcPts val="0"/>
              </a:spcBef>
              <a:buSzPct val="25000"/>
              <a:buNone/>
            </a:pPr>
            <a:r>
              <a:rPr lang="en-US" sz="3200" b="1" u="sng">
                <a:solidFill>
                  <a:schemeClr val="dk1"/>
                </a:solidFill>
                <a:latin typeface="Calibri"/>
                <a:ea typeface="Calibri"/>
                <a:cs typeface="Calibri"/>
                <a:sym typeface="Calibri"/>
              </a:rPr>
              <a:t>The Consolidated, Reformatted Message</a:t>
            </a:r>
          </a:p>
        </p:txBody>
      </p:sp>
      <p:sp>
        <p:nvSpPr>
          <p:cNvPr id="275" name="Shape 275"/>
          <p:cNvSpPr txBox="1"/>
          <p:nvPr/>
        </p:nvSpPr>
        <p:spPr>
          <a:xfrm>
            <a:off x="0" y="1305580"/>
            <a:ext cx="9144000" cy="523220"/>
          </a:xfrm>
          <a:prstGeom prst="rect">
            <a:avLst/>
          </a:prstGeom>
          <a:noFill/>
          <a:ln>
            <a:noFill/>
          </a:ln>
        </p:spPr>
        <p:txBody>
          <a:bodyPr wrap="square" lIns="91425" tIns="45700" rIns="91425" bIns="45700" anchor="t" anchorCtr="0">
            <a:noAutofit/>
          </a:bodyPr>
          <a:lstStyle/>
          <a:p>
            <a:pPr marL="0" marR="0" lvl="0" indent="0" algn="ctr" rtl="0">
              <a:spcBef>
                <a:spcPts val="0"/>
              </a:spcBef>
              <a:buNone/>
            </a:pPr>
            <a:endParaRPr sz="2800" b="1">
              <a:solidFill>
                <a:srgbClr val="002060"/>
              </a:solidFill>
              <a:latin typeface="Calibri"/>
              <a:ea typeface="Calibri"/>
              <a:cs typeface="Calibri"/>
              <a:sym typeface="Calibri"/>
            </a:endParaRPr>
          </a:p>
        </p:txBody>
      </p:sp>
      <p:sp>
        <p:nvSpPr>
          <p:cNvPr id="276" name="Shape 276"/>
          <p:cNvSpPr/>
          <p:nvPr/>
        </p:nvSpPr>
        <p:spPr>
          <a:xfrm>
            <a:off x="381000" y="1752600"/>
            <a:ext cx="8458200" cy="4616648"/>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400">
                <a:solidFill>
                  <a:schemeClr val="dk1"/>
                </a:solidFill>
                <a:latin typeface="Calibri"/>
                <a:ea typeface="Calibri"/>
                <a:cs typeface="Calibri"/>
                <a:sym typeface="Calibri"/>
              </a:rPr>
              <a:t>URGENT - MARINE WEATHER MESSAGE</a:t>
            </a:r>
            <a:br>
              <a:rPr lang="en-US" sz="1400">
                <a:solidFill>
                  <a:schemeClr val="dk1"/>
                </a:solidFill>
                <a:latin typeface="Calibri"/>
                <a:ea typeface="Calibri"/>
                <a:cs typeface="Calibri"/>
                <a:sym typeface="Calibri"/>
              </a:rPr>
            </a:br>
            <a:r>
              <a:rPr lang="en-US" sz="1400">
                <a:solidFill>
                  <a:schemeClr val="dk1"/>
                </a:solidFill>
                <a:latin typeface="Calibri"/>
                <a:ea typeface="Calibri"/>
                <a:cs typeface="Calibri"/>
                <a:sym typeface="Calibri"/>
              </a:rPr>
              <a:t>National Weather Service Seattle WA</a:t>
            </a:r>
            <a:br>
              <a:rPr lang="en-US" sz="1400">
                <a:solidFill>
                  <a:schemeClr val="dk1"/>
                </a:solidFill>
                <a:latin typeface="Calibri"/>
                <a:ea typeface="Calibri"/>
                <a:cs typeface="Calibri"/>
                <a:sym typeface="Calibri"/>
              </a:rPr>
            </a:br>
            <a:r>
              <a:rPr lang="en-US" sz="1400">
                <a:solidFill>
                  <a:schemeClr val="dk1"/>
                </a:solidFill>
                <a:latin typeface="Calibri"/>
                <a:ea typeface="Calibri"/>
                <a:cs typeface="Calibri"/>
                <a:sym typeface="Calibri"/>
              </a:rPr>
              <a:t>848 AM PDT Wed Jul 19 2017</a:t>
            </a:r>
            <a:br>
              <a:rPr lang="en-US" sz="1400">
                <a:solidFill>
                  <a:schemeClr val="dk1"/>
                </a:solidFill>
                <a:latin typeface="Calibri"/>
                <a:ea typeface="Calibri"/>
                <a:cs typeface="Calibri"/>
                <a:sym typeface="Calibri"/>
              </a:rPr>
            </a:br>
            <a:r>
              <a:rPr lang="en-US" sz="1400">
                <a:solidFill>
                  <a:schemeClr val="dk1"/>
                </a:solidFill>
                <a:latin typeface="Calibri"/>
                <a:ea typeface="Calibri"/>
                <a:cs typeface="Calibri"/>
                <a:sym typeface="Calibri"/>
              </a:rPr>
              <a:t/>
            </a:r>
            <a:br>
              <a:rPr lang="en-US" sz="1400">
                <a:solidFill>
                  <a:schemeClr val="dk1"/>
                </a:solidFill>
                <a:latin typeface="Calibri"/>
                <a:ea typeface="Calibri"/>
                <a:cs typeface="Calibri"/>
                <a:sym typeface="Calibri"/>
              </a:rPr>
            </a:br>
            <a:r>
              <a:rPr lang="en-US" sz="1400">
                <a:solidFill>
                  <a:schemeClr val="dk1"/>
                </a:solidFill>
                <a:latin typeface="Calibri"/>
                <a:ea typeface="Calibri"/>
                <a:cs typeface="Calibri"/>
                <a:sym typeface="Calibri"/>
              </a:rPr>
              <a:t> PZZ133-200000-</a:t>
            </a:r>
            <a:br>
              <a:rPr lang="en-US" sz="1400">
                <a:solidFill>
                  <a:schemeClr val="dk1"/>
                </a:solidFill>
                <a:latin typeface="Calibri"/>
                <a:ea typeface="Calibri"/>
                <a:cs typeface="Calibri"/>
                <a:sym typeface="Calibri"/>
              </a:rPr>
            </a:br>
            <a:r>
              <a:rPr lang="en-US" sz="1400">
                <a:solidFill>
                  <a:schemeClr val="dk1"/>
                </a:solidFill>
                <a:latin typeface="Calibri"/>
                <a:ea typeface="Calibri"/>
                <a:cs typeface="Calibri"/>
                <a:sym typeface="Calibri"/>
              </a:rPr>
              <a:t>/O.NEW.KSEW.MA.Y.0177.170720T0100Z-170720T1000Z/</a:t>
            </a:r>
            <a:br>
              <a:rPr lang="en-US" sz="1400">
                <a:solidFill>
                  <a:schemeClr val="dk1"/>
                </a:solidFill>
                <a:latin typeface="Calibri"/>
                <a:ea typeface="Calibri"/>
                <a:cs typeface="Calibri"/>
                <a:sym typeface="Calibri"/>
              </a:rPr>
            </a:br>
            <a:r>
              <a:rPr lang="en-US" sz="1400">
                <a:solidFill>
                  <a:schemeClr val="dk1"/>
                </a:solidFill>
                <a:latin typeface="Calibri"/>
                <a:ea typeface="Calibri"/>
                <a:cs typeface="Calibri"/>
                <a:sym typeface="Calibri"/>
              </a:rPr>
              <a:t>Northern Inland Waters Including The San Juan Islands-</a:t>
            </a:r>
            <a:br>
              <a:rPr lang="en-US" sz="1400">
                <a:solidFill>
                  <a:schemeClr val="dk1"/>
                </a:solidFill>
                <a:latin typeface="Calibri"/>
                <a:ea typeface="Calibri"/>
                <a:cs typeface="Calibri"/>
                <a:sym typeface="Calibri"/>
              </a:rPr>
            </a:br>
            <a:r>
              <a:rPr lang="en-US" sz="1400">
                <a:solidFill>
                  <a:schemeClr val="dk1"/>
                </a:solidFill>
                <a:latin typeface="Calibri"/>
                <a:ea typeface="Calibri"/>
                <a:cs typeface="Calibri"/>
                <a:sym typeface="Calibri"/>
              </a:rPr>
              <a:t>848 AM PDT Wed Jul 19 2017</a:t>
            </a:r>
            <a:br>
              <a:rPr lang="en-US" sz="1400">
                <a:solidFill>
                  <a:schemeClr val="dk1"/>
                </a:solidFill>
                <a:latin typeface="Calibri"/>
                <a:ea typeface="Calibri"/>
                <a:cs typeface="Calibri"/>
                <a:sym typeface="Calibri"/>
              </a:rPr>
            </a:br>
            <a:r>
              <a:rPr lang="en-US" sz="1400">
                <a:solidFill>
                  <a:schemeClr val="dk1"/>
                </a:solidFill>
                <a:latin typeface="Calibri"/>
                <a:ea typeface="Calibri"/>
                <a:cs typeface="Calibri"/>
                <a:sym typeface="Calibri"/>
              </a:rPr>
              <a:t/>
            </a:r>
            <a:br>
              <a:rPr lang="en-US" sz="1400">
                <a:solidFill>
                  <a:schemeClr val="dk1"/>
                </a:solidFill>
                <a:latin typeface="Calibri"/>
                <a:ea typeface="Calibri"/>
                <a:cs typeface="Calibri"/>
                <a:sym typeface="Calibri"/>
              </a:rPr>
            </a:br>
            <a:r>
              <a:rPr lang="en-US" sz="1400">
                <a:solidFill>
                  <a:schemeClr val="dk1"/>
                </a:solidFill>
                <a:latin typeface="Calibri"/>
                <a:ea typeface="Calibri"/>
                <a:cs typeface="Calibri"/>
                <a:sym typeface="Calibri"/>
              </a:rPr>
              <a:t>…MARINE ADVISORY IN EFFECT…</a:t>
            </a:r>
            <a:br>
              <a:rPr lang="en-US" sz="1400">
                <a:solidFill>
                  <a:schemeClr val="dk1"/>
                </a:solidFill>
                <a:latin typeface="Calibri"/>
                <a:ea typeface="Calibri"/>
                <a:cs typeface="Calibri"/>
                <a:sym typeface="Calibri"/>
              </a:rPr>
            </a:br>
            <a:r>
              <a:rPr lang="en-US" sz="1400">
                <a:solidFill>
                  <a:schemeClr val="dk1"/>
                </a:solidFill>
                <a:latin typeface="Calibri"/>
                <a:ea typeface="Calibri"/>
                <a:cs typeface="Calibri"/>
                <a:sym typeface="Calibri"/>
              </a:rPr>
              <a:t/>
            </a:r>
            <a:br>
              <a:rPr lang="en-US" sz="1400">
                <a:solidFill>
                  <a:schemeClr val="dk1"/>
                </a:solidFill>
                <a:latin typeface="Calibri"/>
                <a:ea typeface="Calibri"/>
                <a:cs typeface="Calibri"/>
                <a:sym typeface="Calibri"/>
              </a:rPr>
            </a:br>
            <a:r>
              <a:rPr lang="en-US" sz="1400">
                <a:solidFill>
                  <a:schemeClr val="dk1"/>
                </a:solidFill>
                <a:latin typeface="Calibri"/>
                <a:ea typeface="Calibri"/>
                <a:cs typeface="Calibri"/>
                <a:sym typeface="Calibri"/>
              </a:rPr>
              <a:t>* WHAT...Hazardous wind for small craft expected.  Winds will be 15 to 25 knots with higher gusts.</a:t>
            </a:r>
            <a:br>
              <a:rPr lang="en-US" sz="1400">
                <a:solidFill>
                  <a:schemeClr val="dk1"/>
                </a:solidFill>
                <a:latin typeface="Calibri"/>
                <a:ea typeface="Calibri"/>
                <a:cs typeface="Calibri"/>
                <a:sym typeface="Calibri"/>
              </a:rPr>
            </a:br>
            <a:r>
              <a:rPr lang="en-US" sz="1400">
                <a:solidFill>
                  <a:schemeClr val="dk1"/>
                </a:solidFill>
                <a:latin typeface="Calibri"/>
                <a:ea typeface="Calibri"/>
                <a:cs typeface="Calibri"/>
                <a:sym typeface="Calibri"/>
              </a:rPr>
              <a:t/>
            </a:r>
            <a:br>
              <a:rPr lang="en-US" sz="1400">
                <a:solidFill>
                  <a:schemeClr val="dk1"/>
                </a:solidFill>
                <a:latin typeface="Calibri"/>
                <a:ea typeface="Calibri"/>
                <a:cs typeface="Calibri"/>
                <a:sym typeface="Calibri"/>
              </a:rPr>
            </a:br>
            <a:r>
              <a:rPr lang="en-US" sz="1400">
                <a:solidFill>
                  <a:schemeClr val="dk1"/>
                </a:solidFill>
                <a:latin typeface="Calibri"/>
                <a:ea typeface="Calibri"/>
                <a:cs typeface="Calibri"/>
                <a:sym typeface="Calibri"/>
              </a:rPr>
              <a:t>* WHERE...Northern inland waters including the San Juan Islands</a:t>
            </a:r>
            <a:br>
              <a:rPr lang="en-US" sz="1400">
                <a:solidFill>
                  <a:schemeClr val="dk1"/>
                </a:solidFill>
                <a:latin typeface="Calibri"/>
                <a:ea typeface="Calibri"/>
                <a:cs typeface="Calibri"/>
                <a:sym typeface="Calibri"/>
              </a:rPr>
            </a:br>
            <a:r>
              <a:rPr lang="en-US" sz="1400">
                <a:solidFill>
                  <a:schemeClr val="dk1"/>
                </a:solidFill>
                <a:latin typeface="Calibri"/>
                <a:ea typeface="Calibri"/>
                <a:cs typeface="Calibri"/>
                <a:sym typeface="Calibri"/>
              </a:rPr>
              <a:t/>
            </a:r>
            <a:br>
              <a:rPr lang="en-US" sz="1400">
                <a:solidFill>
                  <a:schemeClr val="dk1"/>
                </a:solidFill>
                <a:latin typeface="Calibri"/>
                <a:ea typeface="Calibri"/>
                <a:cs typeface="Calibri"/>
                <a:sym typeface="Calibri"/>
              </a:rPr>
            </a:br>
            <a:r>
              <a:rPr lang="en-US" sz="1400">
                <a:solidFill>
                  <a:schemeClr val="dk1"/>
                </a:solidFill>
                <a:latin typeface="Calibri"/>
                <a:ea typeface="Calibri"/>
                <a:cs typeface="Calibri"/>
                <a:sym typeface="Calibri"/>
              </a:rPr>
              <a:t>* WHEN...6 PM Wednesday to 3 PM Thursday</a:t>
            </a:r>
            <a:br>
              <a:rPr lang="en-US" sz="1400">
                <a:solidFill>
                  <a:schemeClr val="dk1"/>
                </a:solidFill>
                <a:latin typeface="Calibri"/>
                <a:ea typeface="Calibri"/>
                <a:cs typeface="Calibri"/>
                <a:sym typeface="Calibri"/>
              </a:rPr>
            </a:br>
            <a:r>
              <a:rPr lang="en-US" sz="1400">
                <a:solidFill>
                  <a:schemeClr val="dk1"/>
                </a:solidFill>
                <a:latin typeface="Calibri"/>
                <a:ea typeface="Calibri"/>
                <a:cs typeface="Calibri"/>
                <a:sym typeface="Calibri"/>
              </a:rPr>
              <a:t/>
            </a:r>
            <a:br>
              <a:rPr lang="en-US" sz="1400">
                <a:solidFill>
                  <a:schemeClr val="dk1"/>
                </a:solidFill>
                <a:latin typeface="Calibri"/>
                <a:ea typeface="Calibri"/>
                <a:cs typeface="Calibri"/>
                <a:sym typeface="Calibri"/>
              </a:rPr>
            </a:br>
            <a:r>
              <a:rPr lang="en-US" sz="1400">
                <a:solidFill>
                  <a:schemeClr val="dk1"/>
                </a:solidFill>
                <a:latin typeface="Calibri"/>
                <a:ea typeface="Calibri"/>
                <a:cs typeface="Calibri"/>
                <a:sym typeface="Calibri"/>
              </a:rPr>
              <a:t>* ADDITIONAL DETAILS...Strongest winds will be furthest south</a:t>
            </a:r>
            <a:br>
              <a:rPr lang="en-US" sz="1400">
                <a:solidFill>
                  <a:schemeClr val="dk1"/>
                </a:solidFill>
                <a:latin typeface="Calibri"/>
                <a:ea typeface="Calibri"/>
                <a:cs typeface="Calibri"/>
                <a:sym typeface="Calibri"/>
              </a:rPr>
            </a:br>
            <a:r>
              <a:rPr lang="en-US" sz="1400">
                <a:solidFill>
                  <a:schemeClr val="dk1"/>
                </a:solidFill>
                <a:latin typeface="Calibri"/>
                <a:ea typeface="Calibri"/>
                <a:cs typeface="Calibri"/>
                <a:sym typeface="Calibri"/>
              </a:rPr>
              <a:t/>
            </a:r>
            <a:br>
              <a:rPr lang="en-US" sz="1400">
                <a:solidFill>
                  <a:schemeClr val="dk1"/>
                </a:solidFill>
                <a:latin typeface="Calibri"/>
                <a:ea typeface="Calibri"/>
                <a:cs typeface="Calibri"/>
                <a:sym typeface="Calibri"/>
              </a:rPr>
            </a:br>
            <a:r>
              <a:rPr lang="en-US" sz="1400">
                <a:solidFill>
                  <a:schemeClr val="dk1"/>
                </a:solidFill>
                <a:latin typeface="Calibri"/>
                <a:ea typeface="Calibri"/>
                <a:cs typeface="Calibri"/>
                <a:sym typeface="Calibri"/>
              </a:rPr>
              <a:t>*PRECAUTIONARY/PREPAREDNESS ACTIONS...Winds and seas will create a potential hazard to smaller vessels and inexperienced mariners.</a:t>
            </a:r>
          </a:p>
        </p:txBody>
      </p:sp>
      <p:sp>
        <p:nvSpPr>
          <p:cNvPr id="277" name="Shape 277"/>
          <p:cNvSpPr/>
          <p:nvPr/>
        </p:nvSpPr>
        <p:spPr>
          <a:xfrm>
            <a:off x="411475" y="4075950"/>
            <a:ext cx="7269600" cy="1590900"/>
          </a:xfrm>
          <a:prstGeom prst="rect">
            <a:avLst/>
          </a:prstGeom>
          <a:noFill/>
          <a:ln w="38100" cap="flat" cmpd="sng">
            <a:solidFill>
              <a:srgbClr val="98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cxnSp>
        <p:nvCxnSpPr>
          <p:cNvPr id="278" name="Shape 278"/>
          <p:cNvCxnSpPr/>
          <p:nvPr/>
        </p:nvCxnSpPr>
        <p:spPr>
          <a:xfrm flipH="1">
            <a:off x="3003850" y="3294125"/>
            <a:ext cx="2784300" cy="480000"/>
          </a:xfrm>
          <a:prstGeom prst="straightConnector1">
            <a:avLst/>
          </a:prstGeom>
          <a:noFill/>
          <a:ln w="38100" cap="flat" cmpd="sng">
            <a:solidFill>
              <a:srgbClr val="980000"/>
            </a:solidFill>
            <a:prstDash val="solid"/>
            <a:round/>
            <a:headEnd type="none" w="lg" len="lg"/>
            <a:tailEnd type="triangle" w="lg" len="lg"/>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sldNum" idx="12"/>
          </p:nvPr>
        </p:nvSpPr>
        <p:spPr>
          <a:xfrm>
            <a:off x="6553200" y="6356350"/>
            <a:ext cx="2133600" cy="3651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12</a:t>
            </a:fld>
            <a:endParaRPr lang="en-US" sz="1200" b="0" i="0" u="none" strike="noStrike" cap="none">
              <a:solidFill>
                <a:srgbClr val="888888"/>
              </a:solidFill>
              <a:latin typeface="Calibri"/>
              <a:ea typeface="Calibri"/>
              <a:cs typeface="Calibri"/>
              <a:sym typeface="Calibri"/>
            </a:endParaRPr>
          </a:p>
        </p:txBody>
      </p:sp>
      <p:sp>
        <p:nvSpPr>
          <p:cNvPr id="284" name="Shape 284"/>
          <p:cNvSpPr txBox="1"/>
          <p:nvPr/>
        </p:nvSpPr>
        <p:spPr>
          <a:xfrm>
            <a:off x="0" y="152400"/>
            <a:ext cx="9144000" cy="11430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3F3151"/>
              </a:buClr>
              <a:buSzPct val="25000"/>
              <a:buFont typeface="Arial Black"/>
              <a:buNone/>
            </a:pPr>
            <a:r>
              <a:rPr lang="en-US" sz="3200" b="1" i="0" u="none" strike="noStrike" cap="none">
                <a:solidFill>
                  <a:srgbClr val="3F3151"/>
                </a:solidFill>
                <a:latin typeface="Arial"/>
                <a:ea typeface="Arial"/>
                <a:cs typeface="Arial"/>
                <a:sym typeface="Arial"/>
              </a:rPr>
              <a:t>Putting Them Both Together:  </a:t>
            </a:r>
          </a:p>
          <a:p>
            <a:pPr marL="0" marR="0" lvl="0" indent="0" algn="ctr" rtl="0">
              <a:lnSpc>
                <a:spcPct val="100000"/>
              </a:lnSpc>
              <a:spcBef>
                <a:spcPts val="0"/>
              </a:spcBef>
              <a:spcAft>
                <a:spcPts val="0"/>
              </a:spcAft>
              <a:buClr>
                <a:srgbClr val="3F3151"/>
              </a:buClr>
              <a:buSzPct val="25000"/>
              <a:buFont typeface="Arial Black"/>
              <a:buNone/>
            </a:pPr>
            <a:r>
              <a:rPr lang="en-US" sz="2800" b="1" i="1" u="sng" strike="noStrike" cap="none">
                <a:solidFill>
                  <a:schemeClr val="dk1"/>
                </a:solidFill>
                <a:latin typeface="Arial"/>
                <a:ea typeface="Arial"/>
                <a:cs typeface="Arial"/>
                <a:sym typeface="Arial"/>
              </a:rPr>
              <a:t>Consolidation and Reformatting</a:t>
            </a:r>
          </a:p>
        </p:txBody>
      </p:sp>
      <p:sp>
        <p:nvSpPr>
          <p:cNvPr id="285" name="Shape 285"/>
          <p:cNvSpPr txBox="1"/>
          <p:nvPr/>
        </p:nvSpPr>
        <p:spPr>
          <a:xfrm>
            <a:off x="228600" y="1305580"/>
            <a:ext cx="9134400" cy="52320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800" b="1" i="0" u="none" strike="noStrike" cap="none">
                <a:solidFill>
                  <a:srgbClr val="002060"/>
                </a:solidFill>
                <a:latin typeface="Calibri"/>
                <a:ea typeface="Calibri"/>
                <a:cs typeface="Calibri"/>
                <a:sym typeface="Calibri"/>
              </a:rPr>
              <a:t>Example of Today’s Message – Marine </a:t>
            </a:r>
            <a:r>
              <a:rPr lang="en-US" sz="2800" b="1">
                <a:solidFill>
                  <a:srgbClr val="002060"/>
                </a:solidFill>
                <a:latin typeface="Calibri"/>
                <a:ea typeface="Calibri"/>
                <a:cs typeface="Calibri"/>
                <a:sym typeface="Calibri"/>
              </a:rPr>
              <a:t>Warning</a:t>
            </a:r>
            <a:r>
              <a:rPr lang="en-US" sz="2800" b="1" i="0" u="none" strike="noStrike" cap="none">
                <a:solidFill>
                  <a:srgbClr val="002060"/>
                </a:solidFill>
                <a:latin typeface="Calibri"/>
                <a:ea typeface="Calibri"/>
                <a:cs typeface="Calibri"/>
                <a:sym typeface="Calibri"/>
              </a:rPr>
              <a:t>:</a:t>
            </a:r>
          </a:p>
        </p:txBody>
      </p:sp>
      <p:sp>
        <p:nvSpPr>
          <p:cNvPr id="286" name="Shape 286"/>
          <p:cNvSpPr/>
          <p:nvPr/>
        </p:nvSpPr>
        <p:spPr>
          <a:xfrm>
            <a:off x="-9525" y="1752600"/>
            <a:ext cx="9144000" cy="5232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400" b="0" i="0" u="none" strike="noStrike" cap="none">
                <a:solidFill>
                  <a:schemeClr val="dk1"/>
                </a:solidFill>
                <a:latin typeface="Calibri"/>
                <a:ea typeface="Calibri"/>
                <a:cs typeface="Calibri"/>
                <a:sym typeface="Calibri"/>
              </a:rPr>
              <a:t> </a:t>
            </a:r>
            <a:br>
              <a:rPr lang="en-US" sz="1400" b="0" i="0" u="none" strike="noStrike" cap="none">
                <a:solidFill>
                  <a:schemeClr val="dk1"/>
                </a:solidFill>
                <a:latin typeface="Calibri"/>
                <a:ea typeface="Calibri"/>
                <a:cs typeface="Calibri"/>
                <a:sym typeface="Calibri"/>
              </a:rPr>
            </a:br>
            <a:endParaRPr lang="en-US" sz="1400" b="0" i="0" u="none" strike="noStrike" cap="none">
              <a:solidFill>
                <a:schemeClr val="dk1"/>
              </a:solidFill>
              <a:latin typeface="Calibri"/>
              <a:ea typeface="Calibri"/>
              <a:cs typeface="Calibri"/>
              <a:sym typeface="Calibri"/>
            </a:endParaRPr>
          </a:p>
        </p:txBody>
      </p:sp>
      <p:sp>
        <p:nvSpPr>
          <p:cNvPr id="287" name="Shape 287"/>
          <p:cNvSpPr txBox="1"/>
          <p:nvPr/>
        </p:nvSpPr>
        <p:spPr>
          <a:xfrm>
            <a:off x="228601" y="1981200"/>
            <a:ext cx="8686800" cy="4616700"/>
          </a:xfrm>
          <a:prstGeom prst="rect">
            <a:avLst/>
          </a:prstGeom>
          <a:noFill/>
          <a:ln>
            <a:noFill/>
          </a:ln>
        </p:spPr>
        <p:txBody>
          <a:bodyPr wrap="square" lIns="91425" tIns="45700" rIns="91425" bIns="45700" anchor="t" anchorCtr="0">
            <a:noAutofit/>
          </a:bodyPr>
          <a:lstStyle/>
          <a:p>
            <a:pPr marL="0" marR="0" lvl="0" indent="-69850" algn="l" rtl="0">
              <a:spcBef>
                <a:spcPts val="0"/>
              </a:spcBef>
              <a:buClr>
                <a:schemeClr val="dk1"/>
              </a:buClr>
              <a:buSzPct val="91666"/>
              <a:buFont typeface="Arial"/>
              <a:buNone/>
            </a:pPr>
            <a:r>
              <a:rPr lang="en-US" sz="1200">
                <a:solidFill>
                  <a:schemeClr val="dk1"/>
                </a:solidFill>
                <a:latin typeface="Calibri"/>
                <a:ea typeface="Calibri"/>
                <a:cs typeface="Calibri"/>
                <a:sym typeface="Calibri"/>
              </a:rPr>
              <a:t>URGENT - MARINE WEATHER MESSAGE</a:t>
            </a:r>
          </a:p>
          <a:p>
            <a:pPr marL="0" marR="0" lvl="0" indent="-69850" algn="l" rtl="0">
              <a:spcBef>
                <a:spcPts val="0"/>
              </a:spcBef>
              <a:buClr>
                <a:schemeClr val="dk1"/>
              </a:buClr>
              <a:buSzPct val="91666"/>
              <a:buFont typeface="Arial"/>
              <a:buNone/>
            </a:pPr>
            <a:r>
              <a:rPr lang="en-US" sz="1200">
                <a:solidFill>
                  <a:schemeClr val="dk1"/>
                </a:solidFill>
                <a:latin typeface="Calibri"/>
                <a:ea typeface="Calibri"/>
                <a:cs typeface="Calibri"/>
                <a:sym typeface="Calibri"/>
              </a:rPr>
              <a:t>National Weather Service New York Ny</a:t>
            </a:r>
          </a:p>
          <a:p>
            <a:pPr marL="0" marR="0" lvl="0" indent="-69850" algn="l" rtl="0">
              <a:spcBef>
                <a:spcPts val="0"/>
              </a:spcBef>
              <a:buClr>
                <a:schemeClr val="dk1"/>
              </a:buClr>
              <a:buSzPct val="91666"/>
              <a:buFont typeface="Arial"/>
              <a:buNone/>
            </a:pPr>
            <a:r>
              <a:rPr lang="en-US" sz="1200">
                <a:solidFill>
                  <a:schemeClr val="dk1"/>
                </a:solidFill>
                <a:latin typeface="Calibri"/>
                <a:ea typeface="Calibri"/>
                <a:cs typeface="Calibri"/>
                <a:sym typeface="Calibri"/>
              </a:rPr>
              <a:t>343 PM EST Sat Jan 21 2017 </a:t>
            </a:r>
          </a:p>
          <a:p>
            <a:pPr marL="0" marR="0" lvl="0" indent="-69850" algn="l" rtl="0">
              <a:spcBef>
                <a:spcPts val="0"/>
              </a:spcBef>
              <a:buClr>
                <a:schemeClr val="dk1"/>
              </a:buClr>
              <a:buFont typeface="Arial"/>
              <a:buNone/>
            </a:pPr>
            <a:endParaRPr sz="1200">
              <a:solidFill>
                <a:schemeClr val="dk1"/>
              </a:solidFill>
              <a:latin typeface="Calibri"/>
              <a:ea typeface="Calibri"/>
              <a:cs typeface="Calibri"/>
              <a:sym typeface="Calibri"/>
            </a:endParaRPr>
          </a:p>
          <a:p>
            <a:pPr marL="0" marR="0" lvl="0" indent="-69850" algn="l" rtl="0">
              <a:spcBef>
                <a:spcPts val="0"/>
              </a:spcBef>
              <a:buClr>
                <a:schemeClr val="dk1"/>
              </a:buClr>
              <a:buSzPct val="91666"/>
              <a:buFont typeface="Arial"/>
              <a:buNone/>
            </a:pPr>
            <a:r>
              <a:rPr lang="en-US" sz="1200">
                <a:solidFill>
                  <a:schemeClr val="dk1"/>
                </a:solidFill>
                <a:latin typeface="Calibri"/>
                <a:ea typeface="Calibri"/>
                <a:cs typeface="Calibri"/>
                <a:sym typeface="Calibri"/>
              </a:rPr>
              <a:t>...STORM FORCE WINDS EXPECTED LATE SUNDAY NIGHT INTO MONDAY NIGHT...</a:t>
            </a:r>
          </a:p>
          <a:p>
            <a:pPr marL="0" marR="0" lvl="0" indent="-69850" algn="l" rtl="0">
              <a:spcBef>
                <a:spcPts val="0"/>
              </a:spcBef>
              <a:buClr>
                <a:schemeClr val="dk1"/>
              </a:buClr>
              <a:buFont typeface="Arial"/>
              <a:buNone/>
            </a:pPr>
            <a:endParaRPr sz="1200">
              <a:solidFill>
                <a:schemeClr val="dk1"/>
              </a:solidFill>
              <a:latin typeface="Calibri"/>
              <a:ea typeface="Calibri"/>
              <a:cs typeface="Calibri"/>
              <a:sym typeface="Calibri"/>
            </a:endParaRPr>
          </a:p>
          <a:p>
            <a:pPr marL="0" marR="0" lvl="0" indent="-69850" algn="l" rtl="0">
              <a:spcBef>
                <a:spcPts val="0"/>
              </a:spcBef>
              <a:buClr>
                <a:schemeClr val="dk1"/>
              </a:buClr>
              <a:buSzPct val="91666"/>
              <a:buFont typeface="Arial"/>
              <a:buNone/>
            </a:pPr>
            <a:r>
              <a:rPr lang="en-US" sz="1200">
                <a:solidFill>
                  <a:schemeClr val="dk1"/>
                </a:solidFill>
                <a:latin typeface="Calibri"/>
                <a:ea typeface="Calibri"/>
                <a:cs typeface="Calibri"/>
                <a:sym typeface="Calibri"/>
              </a:rPr>
              <a:t>ANZ338-340-345-221100-</a:t>
            </a:r>
          </a:p>
          <a:p>
            <a:pPr marL="0" marR="0" lvl="0" indent="-69850" algn="l" rtl="0">
              <a:spcBef>
                <a:spcPts val="0"/>
              </a:spcBef>
              <a:buClr>
                <a:schemeClr val="dk1"/>
              </a:buClr>
              <a:buSzPct val="91666"/>
              <a:buFont typeface="Arial"/>
              <a:buNone/>
            </a:pPr>
            <a:r>
              <a:rPr lang="en-US" sz="1200">
                <a:solidFill>
                  <a:schemeClr val="dk1"/>
                </a:solidFill>
                <a:latin typeface="Calibri"/>
                <a:ea typeface="Calibri"/>
                <a:cs typeface="Calibri"/>
                <a:sym typeface="Calibri"/>
              </a:rPr>
              <a:t>/O.UPG.KOKX.SR.A.0001.170123T0600Z-170124T0600Z/</a:t>
            </a:r>
          </a:p>
          <a:p>
            <a:pPr marL="0" marR="0" lvl="0" indent="-69850" algn="l" rtl="0">
              <a:spcBef>
                <a:spcPts val="0"/>
              </a:spcBef>
              <a:buClr>
                <a:schemeClr val="dk1"/>
              </a:buClr>
              <a:buSzPct val="91666"/>
              <a:buFont typeface="Arial"/>
              <a:buNone/>
            </a:pPr>
            <a:r>
              <a:rPr lang="en-US" sz="1200">
                <a:solidFill>
                  <a:schemeClr val="dk1"/>
                </a:solidFill>
                <a:latin typeface="Calibri"/>
                <a:ea typeface="Calibri"/>
                <a:cs typeface="Calibri"/>
                <a:sym typeface="Calibri"/>
              </a:rPr>
              <a:t>/O.NEW.KOKX.SR.W.0001.170123T0600Z-170124T0600Z/</a:t>
            </a:r>
          </a:p>
          <a:p>
            <a:pPr marL="0" marR="0" lvl="0" indent="-69850" algn="l" rtl="0">
              <a:spcBef>
                <a:spcPts val="0"/>
              </a:spcBef>
              <a:buClr>
                <a:schemeClr val="dk1"/>
              </a:buClr>
              <a:buSzPct val="91666"/>
              <a:buFont typeface="Arial"/>
              <a:buNone/>
            </a:pPr>
            <a:r>
              <a:rPr lang="en-US" sz="1200">
                <a:solidFill>
                  <a:schemeClr val="dk1"/>
                </a:solidFill>
                <a:latin typeface="Calibri"/>
                <a:ea typeface="Calibri"/>
                <a:cs typeface="Calibri"/>
                <a:sym typeface="Calibri"/>
              </a:rPr>
              <a:t>New York Harbor-Peconic And Gardiners Bays-South Shore Bays From Jones Inlet Through Shinnecock Bay-</a:t>
            </a:r>
          </a:p>
          <a:p>
            <a:pPr marL="0" marR="0" lvl="0" indent="-69850" algn="l" rtl="0">
              <a:spcBef>
                <a:spcPts val="0"/>
              </a:spcBef>
              <a:buClr>
                <a:schemeClr val="dk1"/>
              </a:buClr>
              <a:buSzPct val="91666"/>
              <a:buFont typeface="Arial"/>
              <a:buNone/>
            </a:pPr>
            <a:r>
              <a:rPr lang="en-US" sz="1200">
                <a:solidFill>
                  <a:schemeClr val="dk1"/>
                </a:solidFill>
                <a:latin typeface="Calibri"/>
                <a:ea typeface="Calibri"/>
                <a:cs typeface="Calibri"/>
                <a:sym typeface="Calibri"/>
              </a:rPr>
              <a:t>343 PM EST Sat Jan 21 2017</a:t>
            </a:r>
          </a:p>
          <a:p>
            <a:pPr marL="0" marR="0" lvl="0" indent="-69850" algn="l" rtl="0">
              <a:spcBef>
                <a:spcPts val="0"/>
              </a:spcBef>
              <a:buClr>
                <a:schemeClr val="dk1"/>
              </a:buClr>
              <a:buFont typeface="Arial"/>
              <a:buNone/>
            </a:pPr>
            <a:endParaRPr sz="1200">
              <a:solidFill>
                <a:schemeClr val="dk1"/>
              </a:solidFill>
              <a:latin typeface="Calibri"/>
              <a:ea typeface="Calibri"/>
              <a:cs typeface="Calibri"/>
              <a:sym typeface="Calibri"/>
            </a:endParaRPr>
          </a:p>
          <a:p>
            <a:pPr marL="0" marR="0" lvl="0" indent="-69850" algn="l" rtl="0">
              <a:spcBef>
                <a:spcPts val="0"/>
              </a:spcBef>
              <a:buClr>
                <a:schemeClr val="dk1"/>
              </a:buClr>
              <a:buSzPct val="91666"/>
              <a:buFont typeface="Arial"/>
              <a:buNone/>
            </a:pPr>
            <a:r>
              <a:rPr lang="en-US" sz="1200">
                <a:solidFill>
                  <a:schemeClr val="dk1"/>
                </a:solidFill>
                <a:latin typeface="Calibri"/>
                <a:ea typeface="Calibri"/>
                <a:cs typeface="Calibri"/>
                <a:sym typeface="Calibri"/>
              </a:rPr>
              <a:t>...STORM WARNING IN EFFECT FROM 1 AM MONDAY TO 1 AM EST TUESDAY...</a:t>
            </a:r>
          </a:p>
          <a:p>
            <a:pPr marL="0" marR="0" lvl="0" indent="-69850" algn="l" rtl="0">
              <a:spcBef>
                <a:spcPts val="0"/>
              </a:spcBef>
              <a:buClr>
                <a:schemeClr val="dk1"/>
              </a:buClr>
              <a:buFont typeface="Arial"/>
              <a:buNone/>
            </a:pPr>
            <a:endParaRPr sz="1200">
              <a:solidFill>
                <a:schemeClr val="dk1"/>
              </a:solidFill>
              <a:latin typeface="Calibri"/>
              <a:ea typeface="Calibri"/>
              <a:cs typeface="Calibri"/>
              <a:sym typeface="Calibri"/>
            </a:endParaRPr>
          </a:p>
          <a:p>
            <a:pPr marL="0" marR="0" lvl="0" indent="-69850" algn="l" rtl="0">
              <a:spcBef>
                <a:spcPts val="0"/>
              </a:spcBef>
              <a:buClr>
                <a:schemeClr val="dk1"/>
              </a:buClr>
              <a:buSzPct val="91666"/>
              <a:buFont typeface="Arial"/>
              <a:buNone/>
            </a:pPr>
            <a:r>
              <a:rPr lang="en-US" sz="1200">
                <a:solidFill>
                  <a:schemeClr val="dk1"/>
                </a:solidFill>
                <a:latin typeface="Calibri"/>
                <a:ea typeface="Calibri"/>
                <a:cs typeface="Calibri"/>
                <a:sym typeface="Calibri"/>
              </a:rPr>
              <a:t>The National Weather Service in Upton has issued a Storm Warning...which is in effect from 1 AM Monday To 1 AM EST Tuesday.  The Storm Watch is no longer in effect.</a:t>
            </a:r>
          </a:p>
          <a:p>
            <a:pPr marL="0" marR="0" lvl="0" indent="-69850" algn="l" rtl="0">
              <a:spcBef>
                <a:spcPts val="0"/>
              </a:spcBef>
              <a:buClr>
                <a:schemeClr val="dk1"/>
              </a:buClr>
              <a:buFont typeface="Arial"/>
              <a:buNone/>
            </a:pPr>
            <a:endParaRPr sz="1200">
              <a:solidFill>
                <a:schemeClr val="dk1"/>
              </a:solidFill>
              <a:latin typeface="Calibri"/>
              <a:ea typeface="Calibri"/>
              <a:cs typeface="Calibri"/>
              <a:sym typeface="Calibri"/>
            </a:endParaRPr>
          </a:p>
          <a:p>
            <a:pPr marL="0" marR="0" lvl="0" indent="-69850" algn="l" rtl="0">
              <a:spcBef>
                <a:spcPts val="0"/>
              </a:spcBef>
              <a:buClr>
                <a:schemeClr val="dk1"/>
              </a:buClr>
              <a:buSzPct val="91666"/>
              <a:buFont typeface="Arial"/>
              <a:buNone/>
            </a:pPr>
            <a:r>
              <a:rPr lang="en-US" sz="1200">
                <a:solidFill>
                  <a:schemeClr val="dk1"/>
                </a:solidFill>
                <a:latin typeface="Calibri"/>
                <a:ea typeface="Calibri"/>
                <a:cs typeface="Calibri"/>
                <a:sym typeface="Calibri"/>
              </a:rPr>
              <a:t>* WINDS AND SEAS...East winds 30 to 40 kt with gusts up to 50 kt.  Seas 4 to 6 feet on lower New York Bay, Raritan Bay, and Gardiners bay.</a:t>
            </a:r>
          </a:p>
          <a:p>
            <a:pPr marL="0" marR="0" lvl="0" indent="-69850" algn="l" rtl="0">
              <a:spcBef>
                <a:spcPts val="0"/>
              </a:spcBef>
              <a:buClr>
                <a:schemeClr val="dk1"/>
              </a:buClr>
              <a:buFont typeface="Arial"/>
              <a:buNone/>
            </a:pPr>
            <a:endParaRPr sz="1200">
              <a:solidFill>
                <a:schemeClr val="dk1"/>
              </a:solidFill>
              <a:latin typeface="Calibri"/>
              <a:ea typeface="Calibri"/>
              <a:cs typeface="Calibri"/>
              <a:sym typeface="Calibri"/>
            </a:endParaRPr>
          </a:p>
          <a:p>
            <a:pPr marL="0" marR="0" lvl="0" indent="-69850" algn="l" rtl="0">
              <a:spcBef>
                <a:spcPts val="0"/>
              </a:spcBef>
              <a:buClr>
                <a:schemeClr val="dk1"/>
              </a:buClr>
              <a:buSzPct val="91666"/>
              <a:buFont typeface="Arial"/>
              <a:buNone/>
            </a:pPr>
            <a:r>
              <a:rPr lang="en-US" sz="1200">
                <a:solidFill>
                  <a:schemeClr val="dk1"/>
                </a:solidFill>
                <a:latin typeface="Calibri"/>
                <a:ea typeface="Calibri"/>
                <a:cs typeface="Calibri"/>
                <a:sym typeface="Calibri"/>
              </a:rPr>
              <a:t>PRECAUTIONARY/PREPAREDNESS ACTIONS...</a:t>
            </a:r>
          </a:p>
          <a:p>
            <a:pPr marL="0" marR="0" lvl="0" indent="-69850" algn="l" rtl="0">
              <a:spcBef>
                <a:spcPts val="0"/>
              </a:spcBef>
              <a:buClr>
                <a:schemeClr val="dk1"/>
              </a:buClr>
              <a:buFont typeface="Arial"/>
              <a:buNone/>
            </a:pPr>
            <a:endParaRPr sz="1200">
              <a:solidFill>
                <a:schemeClr val="dk1"/>
              </a:solidFill>
              <a:latin typeface="Calibri"/>
              <a:ea typeface="Calibri"/>
              <a:cs typeface="Calibri"/>
              <a:sym typeface="Calibri"/>
            </a:endParaRPr>
          </a:p>
          <a:p>
            <a:pPr marL="0" marR="0" lvl="0" indent="0" algn="l" rtl="0">
              <a:spcBef>
                <a:spcPts val="0"/>
              </a:spcBef>
              <a:buSzPct val="25000"/>
              <a:buNone/>
            </a:pPr>
            <a:r>
              <a:rPr lang="en-US" sz="1200">
                <a:solidFill>
                  <a:schemeClr val="dk1"/>
                </a:solidFill>
                <a:latin typeface="Calibri"/>
                <a:ea typeface="Calibri"/>
                <a:cs typeface="Calibri"/>
                <a:sym typeface="Calibri"/>
              </a:rPr>
              <a:t>A Storm Warning means sustained winds or frequent gusts of 48 to 63 kt are expected or occurring.  Recreational boaters should remain in port...or take shelter until winds and waves subside.  Commercial vessels should prepare for very strong winds and dangerous sea conditions...and consider remaining in port or taking shelter in port until winds and waves subside.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sldNum" idx="12"/>
          </p:nvPr>
        </p:nvSpPr>
        <p:spPr>
          <a:xfrm>
            <a:off x="6553200" y="6356350"/>
            <a:ext cx="2133600" cy="3651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13</a:t>
            </a:fld>
            <a:endParaRPr lang="en-US" sz="1200">
              <a:solidFill>
                <a:srgbClr val="888888"/>
              </a:solidFill>
              <a:latin typeface="Calibri"/>
              <a:ea typeface="Calibri"/>
              <a:cs typeface="Calibri"/>
              <a:sym typeface="Calibri"/>
            </a:endParaRPr>
          </a:p>
        </p:txBody>
      </p:sp>
      <p:sp>
        <p:nvSpPr>
          <p:cNvPr id="294" name="Shape 294"/>
          <p:cNvSpPr txBox="1"/>
          <p:nvPr/>
        </p:nvSpPr>
        <p:spPr>
          <a:xfrm>
            <a:off x="0" y="228600"/>
            <a:ext cx="91440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r>
              <a:rPr lang="en-US" sz="3200" b="1">
                <a:solidFill>
                  <a:srgbClr val="3F3151"/>
                </a:solidFill>
                <a:latin typeface="Arial"/>
                <a:ea typeface="Arial"/>
                <a:cs typeface="Arial"/>
                <a:sym typeface="Arial"/>
              </a:rPr>
              <a:t>Putting Them Both Together:  </a:t>
            </a:r>
          </a:p>
          <a:p>
            <a:pPr marL="0" marR="0" lvl="0" indent="0" algn="ctr" rtl="0">
              <a:spcBef>
                <a:spcPts val="0"/>
              </a:spcBef>
              <a:buSzPct val="25000"/>
              <a:buNone/>
            </a:pPr>
            <a:r>
              <a:rPr lang="en-US" sz="3200" b="1" u="sng">
                <a:solidFill>
                  <a:schemeClr val="dk1"/>
                </a:solidFill>
                <a:latin typeface="Calibri"/>
                <a:ea typeface="Calibri"/>
                <a:cs typeface="Calibri"/>
                <a:sym typeface="Calibri"/>
              </a:rPr>
              <a:t>The Consolidated, Reformatted Message</a:t>
            </a:r>
          </a:p>
        </p:txBody>
      </p:sp>
      <p:sp>
        <p:nvSpPr>
          <p:cNvPr id="295" name="Shape 295"/>
          <p:cNvSpPr txBox="1"/>
          <p:nvPr/>
        </p:nvSpPr>
        <p:spPr>
          <a:xfrm>
            <a:off x="0" y="1305580"/>
            <a:ext cx="9144000" cy="523200"/>
          </a:xfrm>
          <a:prstGeom prst="rect">
            <a:avLst/>
          </a:prstGeom>
          <a:noFill/>
          <a:ln>
            <a:noFill/>
          </a:ln>
        </p:spPr>
        <p:txBody>
          <a:bodyPr wrap="square" lIns="91425" tIns="45700" rIns="91425" bIns="45700" anchor="t" anchorCtr="0">
            <a:noAutofit/>
          </a:bodyPr>
          <a:lstStyle/>
          <a:p>
            <a:pPr marL="0" marR="0" lvl="0" indent="0" algn="ctr" rtl="0">
              <a:spcBef>
                <a:spcPts val="0"/>
              </a:spcBef>
              <a:buNone/>
            </a:pPr>
            <a:endParaRPr sz="2800" b="1">
              <a:solidFill>
                <a:srgbClr val="002060"/>
              </a:solidFill>
              <a:latin typeface="Calibri"/>
              <a:ea typeface="Calibri"/>
              <a:cs typeface="Calibri"/>
              <a:sym typeface="Calibri"/>
            </a:endParaRPr>
          </a:p>
        </p:txBody>
      </p:sp>
      <p:sp>
        <p:nvSpPr>
          <p:cNvPr id="296" name="Shape 296"/>
          <p:cNvSpPr/>
          <p:nvPr/>
        </p:nvSpPr>
        <p:spPr>
          <a:xfrm>
            <a:off x="342900" y="1371600"/>
            <a:ext cx="8458200" cy="4616700"/>
          </a:xfrm>
          <a:prstGeom prst="rect">
            <a:avLst/>
          </a:prstGeom>
          <a:noFill/>
          <a:ln>
            <a:noFill/>
          </a:ln>
        </p:spPr>
        <p:txBody>
          <a:bodyPr wrap="square" lIns="91425" tIns="45700" rIns="91425" bIns="45700" anchor="t" anchorCtr="0">
            <a:noAutofit/>
          </a:bodyPr>
          <a:lstStyle/>
          <a:p>
            <a:pPr marL="0" marR="0" lvl="0" indent="-69850" algn="l" rtl="0">
              <a:spcBef>
                <a:spcPts val="0"/>
              </a:spcBef>
              <a:buClr>
                <a:schemeClr val="dk1"/>
              </a:buClr>
              <a:buFont typeface="Arial"/>
              <a:buNone/>
            </a:pPr>
            <a:r>
              <a:rPr lang="en-US">
                <a:solidFill>
                  <a:schemeClr val="dk1"/>
                </a:solidFill>
                <a:latin typeface="Calibri"/>
                <a:ea typeface="Calibri"/>
                <a:cs typeface="Calibri"/>
                <a:sym typeface="Calibri"/>
              </a:rPr>
              <a:t>URGENT - MARINE WEATHER MESSAGE</a:t>
            </a:r>
          </a:p>
          <a:p>
            <a:pPr marL="0" marR="0" lvl="0" indent="-69850" algn="l" rtl="0">
              <a:spcBef>
                <a:spcPts val="0"/>
              </a:spcBef>
              <a:buClr>
                <a:schemeClr val="dk1"/>
              </a:buClr>
              <a:buFont typeface="Arial"/>
              <a:buNone/>
            </a:pPr>
            <a:r>
              <a:rPr lang="en-US">
                <a:solidFill>
                  <a:schemeClr val="dk1"/>
                </a:solidFill>
                <a:latin typeface="Calibri"/>
                <a:ea typeface="Calibri"/>
                <a:cs typeface="Calibri"/>
                <a:sym typeface="Calibri"/>
              </a:rPr>
              <a:t>National Weather Service New York NY</a:t>
            </a:r>
          </a:p>
          <a:p>
            <a:pPr marL="0" marR="0" lvl="0" indent="-69850" algn="l" rtl="0">
              <a:spcBef>
                <a:spcPts val="0"/>
              </a:spcBef>
              <a:buClr>
                <a:schemeClr val="dk1"/>
              </a:buClr>
              <a:buFont typeface="Arial"/>
              <a:buNone/>
            </a:pPr>
            <a:r>
              <a:rPr lang="en-US">
                <a:solidFill>
                  <a:schemeClr val="dk1"/>
                </a:solidFill>
                <a:latin typeface="Calibri"/>
                <a:ea typeface="Calibri"/>
                <a:cs typeface="Calibri"/>
                <a:sym typeface="Calibri"/>
              </a:rPr>
              <a:t>343 PM EST Sat Jan 21 2017</a:t>
            </a:r>
          </a:p>
          <a:p>
            <a:pPr marL="0" marR="0" lvl="0" indent="-69850" algn="l" rtl="0">
              <a:spcBef>
                <a:spcPts val="0"/>
              </a:spcBef>
              <a:buClr>
                <a:schemeClr val="dk1"/>
              </a:buClr>
              <a:buFont typeface="Arial"/>
              <a:buNone/>
            </a:pPr>
            <a:endParaRPr>
              <a:solidFill>
                <a:schemeClr val="dk1"/>
              </a:solidFill>
              <a:latin typeface="Calibri"/>
              <a:ea typeface="Calibri"/>
              <a:cs typeface="Calibri"/>
              <a:sym typeface="Calibri"/>
            </a:endParaRPr>
          </a:p>
          <a:p>
            <a:pPr marL="0" marR="0" lvl="0" indent="-69850" algn="l" rtl="0">
              <a:spcBef>
                <a:spcPts val="0"/>
              </a:spcBef>
              <a:buClr>
                <a:schemeClr val="dk1"/>
              </a:buClr>
              <a:buFont typeface="Arial"/>
              <a:buNone/>
            </a:pPr>
            <a:r>
              <a:rPr lang="en-US">
                <a:solidFill>
                  <a:schemeClr val="dk1"/>
                </a:solidFill>
                <a:latin typeface="Calibri"/>
                <a:ea typeface="Calibri"/>
                <a:cs typeface="Calibri"/>
                <a:sym typeface="Calibri"/>
              </a:rPr>
              <a:t>ANZ338-340-345-221100-</a:t>
            </a:r>
          </a:p>
          <a:p>
            <a:pPr marL="0" marR="0" lvl="0" indent="-69850" algn="l" rtl="0">
              <a:spcBef>
                <a:spcPts val="0"/>
              </a:spcBef>
              <a:buClr>
                <a:schemeClr val="dk1"/>
              </a:buClr>
              <a:buFont typeface="Arial"/>
              <a:buNone/>
            </a:pPr>
            <a:r>
              <a:rPr lang="en-US">
                <a:solidFill>
                  <a:schemeClr val="dk1"/>
                </a:solidFill>
                <a:latin typeface="Calibri"/>
                <a:ea typeface="Calibri"/>
                <a:cs typeface="Calibri"/>
                <a:sym typeface="Calibri"/>
              </a:rPr>
              <a:t>/O.UPG.KOKX.MA.A.0001.170123T0600Z-170124T0600Z/</a:t>
            </a:r>
          </a:p>
          <a:p>
            <a:pPr marL="0" marR="0" lvl="0" indent="-69850" algn="l" rtl="0">
              <a:spcBef>
                <a:spcPts val="0"/>
              </a:spcBef>
              <a:buClr>
                <a:schemeClr val="dk1"/>
              </a:buClr>
              <a:buFont typeface="Arial"/>
              <a:buNone/>
            </a:pPr>
            <a:r>
              <a:rPr lang="en-US">
                <a:solidFill>
                  <a:schemeClr val="dk1"/>
                </a:solidFill>
                <a:latin typeface="Calibri"/>
                <a:ea typeface="Calibri"/>
                <a:cs typeface="Calibri"/>
                <a:sym typeface="Calibri"/>
              </a:rPr>
              <a:t>/O.NEW.KOKX.MA.W.0001.170123T0600Z-170124T0600Z/</a:t>
            </a:r>
          </a:p>
          <a:p>
            <a:pPr marL="0" marR="0" lvl="0" indent="-69850" algn="l" rtl="0">
              <a:spcBef>
                <a:spcPts val="0"/>
              </a:spcBef>
              <a:buClr>
                <a:schemeClr val="dk1"/>
              </a:buClr>
              <a:buFont typeface="Arial"/>
              <a:buNone/>
            </a:pPr>
            <a:r>
              <a:rPr lang="en-US">
                <a:solidFill>
                  <a:schemeClr val="dk1"/>
                </a:solidFill>
                <a:latin typeface="Calibri"/>
                <a:ea typeface="Calibri"/>
                <a:cs typeface="Calibri"/>
                <a:sym typeface="Calibri"/>
              </a:rPr>
              <a:t>New York Harbor-Peconic And Gardiners Bays-South Shore Bays From Jones Inlet Through Shinnecock Bay-</a:t>
            </a:r>
          </a:p>
          <a:p>
            <a:pPr marL="0" marR="0" lvl="0" indent="-69850" algn="l" rtl="0">
              <a:spcBef>
                <a:spcPts val="0"/>
              </a:spcBef>
              <a:buClr>
                <a:schemeClr val="dk1"/>
              </a:buClr>
              <a:buFont typeface="Arial"/>
              <a:buNone/>
            </a:pPr>
            <a:r>
              <a:rPr lang="en-US">
                <a:solidFill>
                  <a:schemeClr val="dk1"/>
                </a:solidFill>
                <a:latin typeface="Calibri"/>
                <a:ea typeface="Calibri"/>
                <a:cs typeface="Calibri"/>
                <a:sym typeface="Calibri"/>
              </a:rPr>
              <a:t>343 PM EST Sat Jan 21 2017</a:t>
            </a:r>
          </a:p>
          <a:p>
            <a:pPr marL="0" marR="0" lvl="0" indent="-69850" algn="l" rtl="0">
              <a:spcBef>
                <a:spcPts val="0"/>
              </a:spcBef>
              <a:buClr>
                <a:schemeClr val="dk1"/>
              </a:buClr>
              <a:buFont typeface="Arial"/>
              <a:buNone/>
            </a:pPr>
            <a:endParaRPr>
              <a:solidFill>
                <a:schemeClr val="dk1"/>
              </a:solidFill>
              <a:latin typeface="Calibri"/>
              <a:ea typeface="Calibri"/>
              <a:cs typeface="Calibri"/>
              <a:sym typeface="Calibri"/>
            </a:endParaRPr>
          </a:p>
          <a:p>
            <a:pPr marL="0" marR="0" lvl="0" indent="-69850" algn="l" rtl="0">
              <a:spcBef>
                <a:spcPts val="0"/>
              </a:spcBef>
              <a:buClr>
                <a:schemeClr val="dk1"/>
              </a:buClr>
              <a:buFont typeface="Arial"/>
              <a:buNone/>
            </a:pPr>
            <a:r>
              <a:rPr lang="en-US">
                <a:solidFill>
                  <a:schemeClr val="dk1"/>
                </a:solidFill>
                <a:latin typeface="Calibri"/>
                <a:ea typeface="Calibri"/>
                <a:cs typeface="Calibri"/>
                <a:sym typeface="Calibri"/>
              </a:rPr>
              <a:t>…MARINE WARNING IN EFFECT…</a:t>
            </a:r>
          </a:p>
          <a:p>
            <a:pPr marL="0" marR="0" lvl="0" indent="-69850" algn="l" rtl="0">
              <a:spcBef>
                <a:spcPts val="0"/>
              </a:spcBef>
              <a:buClr>
                <a:schemeClr val="dk1"/>
              </a:buClr>
              <a:buFont typeface="Arial"/>
              <a:buNone/>
            </a:pPr>
            <a:endParaRPr>
              <a:solidFill>
                <a:schemeClr val="dk1"/>
              </a:solidFill>
              <a:latin typeface="Calibri"/>
              <a:ea typeface="Calibri"/>
              <a:cs typeface="Calibri"/>
              <a:sym typeface="Calibri"/>
            </a:endParaRPr>
          </a:p>
          <a:p>
            <a:pPr marL="0" marR="0" lvl="0" indent="-69850" algn="l" rtl="0">
              <a:spcBef>
                <a:spcPts val="0"/>
              </a:spcBef>
              <a:buClr>
                <a:schemeClr val="dk1"/>
              </a:buClr>
              <a:buFont typeface="Arial"/>
              <a:buNone/>
            </a:pPr>
            <a:r>
              <a:rPr lang="en-US">
                <a:solidFill>
                  <a:schemeClr val="dk1"/>
                </a:solidFill>
                <a:latin typeface="Calibri"/>
                <a:ea typeface="Calibri"/>
                <a:cs typeface="Calibri"/>
                <a:sym typeface="Calibri"/>
              </a:rPr>
              <a:t>* WHAT... Storm Force Winds are expected.</a:t>
            </a:r>
          </a:p>
          <a:p>
            <a:pPr marL="0" marR="0" lvl="0" indent="-69850" algn="l" rtl="0">
              <a:spcBef>
                <a:spcPts val="0"/>
              </a:spcBef>
              <a:buClr>
                <a:schemeClr val="dk1"/>
              </a:buClr>
              <a:buFont typeface="Arial"/>
              <a:buNone/>
            </a:pPr>
            <a:endParaRPr>
              <a:solidFill>
                <a:schemeClr val="dk1"/>
              </a:solidFill>
              <a:latin typeface="Calibri"/>
              <a:ea typeface="Calibri"/>
              <a:cs typeface="Calibri"/>
              <a:sym typeface="Calibri"/>
            </a:endParaRPr>
          </a:p>
          <a:p>
            <a:pPr marL="0" marR="0" lvl="0" indent="-69850" algn="l" rtl="0">
              <a:spcBef>
                <a:spcPts val="0"/>
              </a:spcBef>
              <a:buClr>
                <a:schemeClr val="dk1"/>
              </a:buClr>
              <a:buFont typeface="Arial"/>
              <a:buNone/>
            </a:pPr>
            <a:r>
              <a:rPr lang="en-US">
                <a:solidFill>
                  <a:schemeClr val="dk1"/>
                </a:solidFill>
                <a:latin typeface="Calibri"/>
                <a:ea typeface="Calibri"/>
                <a:cs typeface="Calibri"/>
                <a:sym typeface="Calibri"/>
              </a:rPr>
              <a:t>* WHERE...Lower New York Bay, Raritan Bay, and Gardiners Bay.</a:t>
            </a:r>
          </a:p>
          <a:p>
            <a:pPr marL="0" marR="0" lvl="0" indent="-69850" algn="l" rtl="0">
              <a:spcBef>
                <a:spcPts val="0"/>
              </a:spcBef>
              <a:buClr>
                <a:schemeClr val="dk1"/>
              </a:buClr>
              <a:buFont typeface="Arial"/>
              <a:buNone/>
            </a:pPr>
            <a:endParaRPr>
              <a:solidFill>
                <a:schemeClr val="dk1"/>
              </a:solidFill>
              <a:latin typeface="Calibri"/>
              <a:ea typeface="Calibri"/>
              <a:cs typeface="Calibri"/>
              <a:sym typeface="Calibri"/>
            </a:endParaRPr>
          </a:p>
          <a:p>
            <a:pPr marL="0" marR="0" lvl="0" indent="-69850" algn="l" rtl="0">
              <a:spcBef>
                <a:spcPts val="0"/>
              </a:spcBef>
              <a:buClr>
                <a:schemeClr val="dk1"/>
              </a:buClr>
              <a:buFont typeface="Arial"/>
              <a:buNone/>
            </a:pPr>
            <a:r>
              <a:rPr lang="en-US">
                <a:solidFill>
                  <a:schemeClr val="dk1"/>
                </a:solidFill>
                <a:latin typeface="Calibri"/>
                <a:ea typeface="Calibri"/>
                <a:cs typeface="Calibri"/>
                <a:sym typeface="Calibri"/>
              </a:rPr>
              <a:t>* WHEN...1 AM Monday to 1 AM Tuesday</a:t>
            </a:r>
          </a:p>
          <a:p>
            <a:pPr marL="0" marR="0" lvl="0" indent="-69850" algn="l" rtl="0">
              <a:spcBef>
                <a:spcPts val="0"/>
              </a:spcBef>
              <a:buClr>
                <a:schemeClr val="dk1"/>
              </a:buClr>
              <a:buFont typeface="Arial"/>
              <a:buNone/>
            </a:pPr>
            <a:endParaRPr>
              <a:solidFill>
                <a:schemeClr val="dk1"/>
              </a:solidFill>
              <a:latin typeface="Calibri"/>
              <a:ea typeface="Calibri"/>
              <a:cs typeface="Calibri"/>
              <a:sym typeface="Calibri"/>
            </a:endParaRPr>
          </a:p>
          <a:p>
            <a:pPr marL="0" marR="0" lvl="0" indent="-69850" algn="l" rtl="0">
              <a:spcBef>
                <a:spcPts val="0"/>
              </a:spcBef>
              <a:buClr>
                <a:schemeClr val="dk1"/>
              </a:buClr>
              <a:buFont typeface="Arial"/>
              <a:buNone/>
            </a:pPr>
            <a:r>
              <a:rPr lang="en-US">
                <a:solidFill>
                  <a:schemeClr val="dk1"/>
                </a:solidFill>
                <a:latin typeface="Calibri"/>
                <a:ea typeface="Calibri"/>
                <a:cs typeface="Calibri"/>
                <a:sym typeface="Calibri"/>
              </a:rPr>
              <a:t>* ADDITIONAL DETAILS…East winds 30 to 40 kt with gusts up to 50 kt. Seas 4 to 6 feet.</a:t>
            </a:r>
          </a:p>
          <a:p>
            <a:pPr marL="0" marR="0" lvl="0" indent="-69850" algn="l" rtl="0">
              <a:spcBef>
                <a:spcPts val="0"/>
              </a:spcBef>
              <a:buClr>
                <a:schemeClr val="dk1"/>
              </a:buClr>
              <a:buFont typeface="Arial"/>
              <a:buNone/>
            </a:pPr>
            <a:endParaRPr>
              <a:solidFill>
                <a:schemeClr val="dk1"/>
              </a:solidFill>
              <a:latin typeface="Calibri"/>
              <a:ea typeface="Calibri"/>
              <a:cs typeface="Calibri"/>
              <a:sym typeface="Calibri"/>
            </a:endParaRPr>
          </a:p>
          <a:p>
            <a:pPr marL="0" marR="0" lvl="0" indent="0" algn="l" rtl="0">
              <a:spcBef>
                <a:spcPts val="0"/>
              </a:spcBef>
              <a:buNone/>
            </a:pPr>
            <a:r>
              <a:rPr lang="en-US">
                <a:solidFill>
                  <a:schemeClr val="dk1"/>
                </a:solidFill>
                <a:latin typeface="Calibri"/>
                <a:ea typeface="Calibri"/>
                <a:cs typeface="Calibri"/>
                <a:sym typeface="Calibri"/>
              </a:rPr>
              <a:t>*PRECAUTIONARY/PREPAREDNESS ACTIONS...Storm force winds are sustained winds or frequent gusts of 48 to 63 kt. Recreational boaters should remain in port, or take shelter until winds and waves subside.  Commercial vessels should prepare for very strong winds and dangerous sea conditions,and consider remaining in port or taking shelter in port until winds and waves subside.</a:t>
            </a:r>
          </a:p>
        </p:txBody>
      </p:sp>
      <p:sp>
        <p:nvSpPr>
          <p:cNvPr id="297" name="Shape 297"/>
          <p:cNvSpPr/>
          <p:nvPr/>
        </p:nvSpPr>
        <p:spPr>
          <a:xfrm>
            <a:off x="422625" y="3808555"/>
            <a:ext cx="7269600" cy="1590900"/>
          </a:xfrm>
          <a:prstGeom prst="rect">
            <a:avLst/>
          </a:prstGeom>
          <a:noFill/>
          <a:ln w="38100" cap="flat" cmpd="sng">
            <a:solidFill>
              <a:srgbClr val="98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cxnSp>
        <p:nvCxnSpPr>
          <p:cNvPr id="298" name="Shape 298"/>
          <p:cNvCxnSpPr/>
          <p:nvPr/>
        </p:nvCxnSpPr>
        <p:spPr>
          <a:xfrm flipH="1">
            <a:off x="2825375" y="3279605"/>
            <a:ext cx="2838600" cy="298800"/>
          </a:xfrm>
          <a:prstGeom prst="straightConnector1">
            <a:avLst/>
          </a:prstGeom>
          <a:noFill/>
          <a:ln w="38100" cap="flat" cmpd="sng">
            <a:solidFill>
              <a:srgbClr val="980000"/>
            </a:solidFill>
            <a:prstDash val="solid"/>
            <a:round/>
            <a:headEnd type="none" w="lg" len="lg"/>
            <a:tailEnd type="triangle" w="lg" len="lg"/>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14</a:t>
            </a:fld>
            <a:endParaRPr lang="en-US" sz="1200">
              <a:solidFill>
                <a:srgbClr val="888888"/>
              </a:solidFill>
              <a:latin typeface="Calibri"/>
              <a:ea typeface="Calibri"/>
              <a:cs typeface="Calibri"/>
              <a:sym typeface="Calibri"/>
            </a:endParaRPr>
          </a:p>
        </p:txBody>
      </p:sp>
      <p:sp>
        <p:nvSpPr>
          <p:cNvPr id="304" name="Shape 304"/>
          <p:cNvSpPr txBox="1"/>
          <p:nvPr/>
        </p:nvSpPr>
        <p:spPr>
          <a:xfrm>
            <a:off x="0" y="152400"/>
            <a:ext cx="9144000" cy="11430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3F3151"/>
              </a:buClr>
              <a:buSzPct val="25000"/>
              <a:buFont typeface="Arial Black"/>
              <a:buNone/>
            </a:pPr>
            <a:r>
              <a:rPr lang="en-US" sz="3200" b="1">
                <a:solidFill>
                  <a:srgbClr val="3F3151"/>
                </a:solidFill>
                <a:latin typeface="Arial"/>
                <a:ea typeface="Arial"/>
                <a:cs typeface="Arial"/>
                <a:sym typeface="Arial"/>
              </a:rPr>
              <a:t>Putting Them Both Together:  </a:t>
            </a:r>
          </a:p>
          <a:p>
            <a:pPr marL="0" marR="0" lvl="0" indent="0" algn="ctr" rtl="0">
              <a:lnSpc>
                <a:spcPct val="100000"/>
              </a:lnSpc>
              <a:spcBef>
                <a:spcPts val="0"/>
              </a:spcBef>
              <a:spcAft>
                <a:spcPts val="0"/>
              </a:spcAft>
              <a:buClr>
                <a:srgbClr val="3F3151"/>
              </a:buClr>
              <a:buSzPct val="25000"/>
              <a:buFont typeface="Arial Black"/>
              <a:buNone/>
            </a:pPr>
            <a:r>
              <a:rPr lang="en-US" sz="2800" b="1" i="1" u="sng">
                <a:solidFill>
                  <a:schemeClr val="dk1"/>
                </a:solidFill>
                <a:latin typeface="Arial"/>
                <a:ea typeface="Arial"/>
                <a:cs typeface="Arial"/>
                <a:sym typeface="Arial"/>
              </a:rPr>
              <a:t>Consolidation and Reformatting</a:t>
            </a:r>
          </a:p>
        </p:txBody>
      </p:sp>
      <p:sp>
        <p:nvSpPr>
          <p:cNvPr id="305" name="Shape 305"/>
          <p:cNvSpPr txBox="1"/>
          <p:nvPr/>
        </p:nvSpPr>
        <p:spPr>
          <a:xfrm>
            <a:off x="228600" y="1305580"/>
            <a:ext cx="8905875" cy="52322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800" b="1">
                <a:solidFill>
                  <a:srgbClr val="002060"/>
                </a:solidFill>
                <a:latin typeface="Calibri"/>
                <a:ea typeface="Calibri"/>
                <a:cs typeface="Calibri"/>
                <a:sym typeface="Calibri"/>
              </a:rPr>
              <a:t>Example of Today’s Message – Beach Warning:</a:t>
            </a:r>
          </a:p>
        </p:txBody>
      </p:sp>
      <p:sp>
        <p:nvSpPr>
          <p:cNvPr id="306" name="Shape 306"/>
          <p:cNvSpPr/>
          <p:nvPr/>
        </p:nvSpPr>
        <p:spPr>
          <a:xfrm>
            <a:off x="228599" y="2012007"/>
            <a:ext cx="8686801" cy="4693593"/>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300">
                <a:solidFill>
                  <a:schemeClr val="dk1"/>
                </a:solidFill>
                <a:latin typeface="Calibri"/>
                <a:ea typeface="Calibri"/>
                <a:cs typeface="Calibri"/>
                <a:sym typeface="Calibri"/>
              </a:rPr>
              <a:t>COASTAL HAZARD MESSAGE</a:t>
            </a:r>
            <a:br>
              <a:rPr lang="en-US" sz="1300">
                <a:solidFill>
                  <a:schemeClr val="dk1"/>
                </a:solidFill>
                <a:latin typeface="Calibri"/>
                <a:ea typeface="Calibri"/>
                <a:cs typeface="Calibri"/>
                <a:sym typeface="Calibri"/>
              </a:rPr>
            </a:br>
            <a:r>
              <a:rPr lang="en-US" sz="1300">
                <a:solidFill>
                  <a:schemeClr val="dk1"/>
                </a:solidFill>
                <a:latin typeface="Calibri"/>
                <a:ea typeface="Calibri"/>
                <a:cs typeface="Calibri"/>
                <a:sym typeface="Calibri"/>
              </a:rPr>
              <a:t>National Weather Service San Juan PR</a:t>
            </a:r>
            <a:br>
              <a:rPr lang="en-US" sz="1300">
                <a:solidFill>
                  <a:schemeClr val="dk1"/>
                </a:solidFill>
                <a:latin typeface="Calibri"/>
                <a:ea typeface="Calibri"/>
                <a:cs typeface="Calibri"/>
                <a:sym typeface="Calibri"/>
              </a:rPr>
            </a:br>
            <a:r>
              <a:rPr lang="en-US" sz="1300">
                <a:solidFill>
                  <a:schemeClr val="dk1"/>
                </a:solidFill>
                <a:latin typeface="Calibri"/>
                <a:ea typeface="Calibri"/>
                <a:cs typeface="Calibri"/>
                <a:sym typeface="Calibri"/>
              </a:rPr>
              <a:t>411 AM AST Wed Jul 19 2017</a:t>
            </a:r>
            <a:br>
              <a:rPr lang="en-US" sz="1300">
                <a:solidFill>
                  <a:schemeClr val="dk1"/>
                </a:solidFill>
                <a:latin typeface="Calibri"/>
                <a:ea typeface="Calibri"/>
                <a:cs typeface="Calibri"/>
                <a:sym typeface="Calibri"/>
              </a:rPr>
            </a:br>
            <a:r>
              <a:rPr lang="en-US" sz="1300">
                <a:solidFill>
                  <a:schemeClr val="dk1"/>
                </a:solidFill>
                <a:latin typeface="Calibri"/>
                <a:ea typeface="Calibri"/>
                <a:cs typeface="Calibri"/>
                <a:sym typeface="Calibri"/>
              </a:rPr>
              <a:t/>
            </a:r>
            <a:br>
              <a:rPr lang="en-US" sz="1300">
                <a:solidFill>
                  <a:schemeClr val="dk1"/>
                </a:solidFill>
                <a:latin typeface="Calibri"/>
                <a:ea typeface="Calibri"/>
                <a:cs typeface="Calibri"/>
                <a:sym typeface="Calibri"/>
              </a:rPr>
            </a:br>
            <a:r>
              <a:rPr lang="en-US" sz="1300">
                <a:solidFill>
                  <a:schemeClr val="dk1"/>
                </a:solidFill>
                <a:latin typeface="Calibri"/>
                <a:ea typeface="Calibri"/>
                <a:cs typeface="Calibri"/>
                <a:sym typeface="Calibri"/>
              </a:rPr>
              <a:t>PRZ003-005-007-008-011-VIZ002-191615-</a:t>
            </a:r>
            <a:br>
              <a:rPr lang="en-US" sz="1300">
                <a:solidFill>
                  <a:schemeClr val="dk1"/>
                </a:solidFill>
                <a:latin typeface="Calibri"/>
                <a:ea typeface="Calibri"/>
                <a:cs typeface="Calibri"/>
                <a:sym typeface="Calibri"/>
              </a:rPr>
            </a:br>
            <a:r>
              <a:rPr lang="en-US" sz="1300">
                <a:solidFill>
                  <a:schemeClr val="dk1"/>
                </a:solidFill>
                <a:latin typeface="Calibri"/>
                <a:ea typeface="Calibri"/>
                <a:cs typeface="Calibri"/>
                <a:sym typeface="Calibri"/>
              </a:rPr>
              <a:t>/O.NEW.TJSJ.RP.S.0042.170719T1000Z-170720T1000Z/</a:t>
            </a:r>
            <a:br>
              <a:rPr lang="en-US" sz="1300">
                <a:solidFill>
                  <a:schemeClr val="dk1"/>
                </a:solidFill>
                <a:latin typeface="Calibri"/>
                <a:ea typeface="Calibri"/>
                <a:cs typeface="Calibri"/>
                <a:sym typeface="Calibri"/>
              </a:rPr>
            </a:br>
            <a:r>
              <a:rPr lang="en-US" sz="1300">
                <a:solidFill>
                  <a:schemeClr val="dk1"/>
                </a:solidFill>
                <a:latin typeface="Calibri"/>
                <a:ea typeface="Calibri"/>
                <a:cs typeface="Calibri"/>
                <a:sym typeface="Calibri"/>
              </a:rPr>
              <a:t>Southeast-North Central-Ponce and vicinity-Northwest-Southwest-St Croix-</a:t>
            </a:r>
            <a:br>
              <a:rPr lang="en-US" sz="1300">
                <a:solidFill>
                  <a:schemeClr val="dk1"/>
                </a:solidFill>
                <a:latin typeface="Calibri"/>
                <a:ea typeface="Calibri"/>
                <a:cs typeface="Calibri"/>
                <a:sym typeface="Calibri"/>
              </a:rPr>
            </a:br>
            <a:r>
              <a:rPr lang="en-US" sz="1300">
                <a:solidFill>
                  <a:schemeClr val="dk1"/>
                </a:solidFill>
                <a:latin typeface="Calibri"/>
                <a:ea typeface="Calibri"/>
                <a:cs typeface="Calibri"/>
                <a:sym typeface="Calibri"/>
              </a:rPr>
              <a:t>411 AM AST Wed Jul 19 2017</a:t>
            </a:r>
            <a:br>
              <a:rPr lang="en-US" sz="1300">
                <a:solidFill>
                  <a:schemeClr val="dk1"/>
                </a:solidFill>
                <a:latin typeface="Calibri"/>
                <a:ea typeface="Calibri"/>
                <a:cs typeface="Calibri"/>
                <a:sym typeface="Calibri"/>
              </a:rPr>
            </a:br>
            <a:r>
              <a:rPr lang="en-US" sz="1300">
                <a:solidFill>
                  <a:schemeClr val="dk1"/>
                </a:solidFill>
                <a:latin typeface="Calibri"/>
                <a:ea typeface="Calibri"/>
                <a:cs typeface="Calibri"/>
                <a:sym typeface="Calibri"/>
              </a:rPr>
              <a:t/>
            </a:r>
            <a:br>
              <a:rPr lang="en-US" sz="1300">
                <a:solidFill>
                  <a:schemeClr val="dk1"/>
                </a:solidFill>
                <a:latin typeface="Calibri"/>
                <a:ea typeface="Calibri"/>
                <a:cs typeface="Calibri"/>
                <a:sym typeface="Calibri"/>
              </a:rPr>
            </a:br>
            <a:r>
              <a:rPr lang="en-US" sz="1300">
                <a:solidFill>
                  <a:schemeClr val="dk1"/>
                </a:solidFill>
                <a:latin typeface="Calibri"/>
                <a:ea typeface="Calibri"/>
                <a:cs typeface="Calibri"/>
                <a:sym typeface="Calibri"/>
              </a:rPr>
              <a:t>...High Rip Current Risk in effect through 6 AM AST Thursday morning...</a:t>
            </a:r>
            <a:br>
              <a:rPr lang="en-US" sz="1300">
                <a:solidFill>
                  <a:schemeClr val="dk1"/>
                </a:solidFill>
                <a:latin typeface="Calibri"/>
                <a:ea typeface="Calibri"/>
                <a:cs typeface="Calibri"/>
                <a:sym typeface="Calibri"/>
              </a:rPr>
            </a:br>
            <a:r>
              <a:rPr lang="en-US" sz="1300">
                <a:solidFill>
                  <a:schemeClr val="dk1"/>
                </a:solidFill>
                <a:latin typeface="Calibri"/>
                <a:ea typeface="Calibri"/>
                <a:cs typeface="Calibri"/>
                <a:sym typeface="Calibri"/>
              </a:rPr>
              <a:t/>
            </a:r>
            <a:br>
              <a:rPr lang="en-US" sz="1300">
                <a:solidFill>
                  <a:schemeClr val="dk1"/>
                </a:solidFill>
                <a:latin typeface="Calibri"/>
                <a:ea typeface="Calibri"/>
                <a:cs typeface="Calibri"/>
                <a:sym typeface="Calibri"/>
              </a:rPr>
            </a:br>
            <a:r>
              <a:rPr lang="en-US" sz="1300">
                <a:solidFill>
                  <a:schemeClr val="dk1"/>
                </a:solidFill>
                <a:latin typeface="Calibri"/>
                <a:ea typeface="Calibri"/>
                <a:cs typeface="Calibri"/>
                <a:sym typeface="Calibri"/>
              </a:rPr>
              <a:t>The National Weather Service in San Juan has issued a High Rip Current Risk, which is in effect through late tonight.</a:t>
            </a:r>
            <a:br>
              <a:rPr lang="en-US" sz="1300">
                <a:solidFill>
                  <a:schemeClr val="dk1"/>
                </a:solidFill>
                <a:latin typeface="Calibri"/>
                <a:ea typeface="Calibri"/>
                <a:cs typeface="Calibri"/>
                <a:sym typeface="Calibri"/>
              </a:rPr>
            </a:br>
            <a:r>
              <a:rPr lang="en-US" sz="1300">
                <a:solidFill>
                  <a:schemeClr val="dk1"/>
                </a:solidFill>
                <a:latin typeface="Calibri"/>
                <a:ea typeface="Calibri"/>
                <a:cs typeface="Calibri"/>
                <a:sym typeface="Calibri"/>
              </a:rPr>
              <a:t/>
            </a:r>
            <a:br>
              <a:rPr lang="en-US" sz="1300">
                <a:solidFill>
                  <a:schemeClr val="dk1"/>
                </a:solidFill>
                <a:latin typeface="Calibri"/>
                <a:ea typeface="Calibri"/>
                <a:cs typeface="Calibri"/>
                <a:sym typeface="Calibri"/>
              </a:rPr>
            </a:br>
            <a:r>
              <a:rPr lang="en-US" sz="1300">
                <a:solidFill>
                  <a:schemeClr val="dk1"/>
                </a:solidFill>
                <a:latin typeface="Calibri"/>
                <a:ea typeface="Calibri"/>
                <a:cs typeface="Calibri"/>
                <a:sym typeface="Calibri"/>
              </a:rPr>
              <a:t>* LOCATION...Northwest to north central and southwest to southeast beaches of Puerto Rico and St Croix beaches.</a:t>
            </a:r>
            <a:br>
              <a:rPr lang="en-US" sz="1300">
                <a:solidFill>
                  <a:schemeClr val="dk1"/>
                </a:solidFill>
                <a:latin typeface="Calibri"/>
                <a:ea typeface="Calibri"/>
                <a:cs typeface="Calibri"/>
                <a:sym typeface="Calibri"/>
              </a:rPr>
            </a:br>
            <a:r>
              <a:rPr lang="en-US" sz="1300">
                <a:solidFill>
                  <a:schemeClr val="dk1"/>
                </a:solidFill>
                <a:latin typeface="Calibri"/>
                <a:ea typeface="Calibri"/>
                <a:cs typeface="Calibri"/>
                <a:sym typeface="Calibri"/>
              </a:rPr>
              <a:t/>
            </a:r>
            <a:br>
              <a:rPr lang="en-US" sz="1300">
                <a:solidFill>
                  <a:schemeClr val="dk1"/>
                </a:solidFill>
                <a:latin typeface="Calibri"/>
                <a:ea typeface="Calibri"/>
                <a:cs typeface="Calibri"/>
                <a:sym typeface="Calibri"/>
              </a:rPr>
            </a:br>
            <a:r>
              <a:rPr lang="en-US" sz="1300">
                <a:solidFill>
                  <a:schemeClr val="dk1"/>
                </a:solidFill>
                <a:latin typeface="Calibri"/>
                <a:ea typeface="Calibri"/>
                <a:cs typeface="Calibri"/>
                <a:sym typeface="Calibri"/>
              </a:rPr>
              <a:t>* TIMING...Through 6 AM AST Thursday morning.</a:t>
            </a:r>
            <a:br>
              <a:rPr lang="en-US" sz="1300">
                <a:solidFill>
                  <a:schemeClr val="dk1"/>
                </a:solidFill>
                <a:latin typeface="Calibri"/>
                <a:ea typeface="Calibri"/>
                <a:cs typeface="Calibri"/>
                <a:sym typeface="Calibri"/>
              </a:rPr>
            </a:br>
            <a:r>
              <a:rPr lang="en-US" sz="1300">
                <a:solidFill>
                  <a:schemeClr val="dk1"/>
                </a:solidFill>
                <a:latin typeface="Calibri"/>
                <a:ea typeface="Calibri"/>
                <a:cs typeface="Calibri"/>
                <a:sym typeface="Calibri"/>
              </a:rPr>
              <a:t/>
            </a:r>
            <a:br>
              <a:rPr lang="en-US" sz="1300">
                <a:solidFill>
                  <a:schemeClr val="dk1"/>
                </a:solidFill>
                <a:latin typeface="Calibri"/>
                <a:ea typeface="Calibri"/>
                <a:cs typeface="Calibri"/>
                <a:sym typeface="Calibri"/>
              </a:rPr>
            </a:br>
            <a:r>
              <a:rPr lang="en-US" sz="1300">
                <a:solidFill>
                  <a:schemeClr val="dk1"/>
                </a:solidFill>
                <a:latin typeface="Calibri"/>
                <a:ea typeface="Calibri"/>
                <a:cs typeface="Calibri"/>
                <a:sym typeface="Calibri"/>
              </a:rPr>
              <a:t>* IMPACTS...Strong currents that can carry away even the best swimmers.</a:t>
            </a:r>
            <a:br>
              <a:rPr lang="en-US" sz="1300">
                <a:solidFill>
                  <a:schemeClr val="dk1"/>
                </a:solidFill>
                <a:latin typeface="Calibri"/>
                <a:ea typeface="Calibri"/>
                <a:cs typeface="Calibri"/>
                <a:sym typeface="Calibri"/>
              </a:rPr>
            </a:br>
            <a:r>
              <a:rPr lang="en-US" sz="1300">
                <a:solidFill>
                  <a:schemeClr val="dk1"/>
                </a:solidFill>
                <a:latin typeface="Calibri"/>
                <a:ea typeface="Calibri"/>
                <a:cs typeface="Calibri"/>
                <a:sym typeface="Calibri"/>
              </a:rPr>
              <a:t/>
            </a:r>
            <a:br>
              <a:rPr lang="en-US" sz="1300">
                <a:solidFill>
                  <a:schemeClr val="dk1"/>
                </a:solidFill>
                <a:latin typeface="Calibri"/>
                <a:ea typeface="Calibri"/>
                <a:cs typeface="Calibri"/>
                <a:sym typeface="Calibri"/>
              </a:rPr>
            </a:br>
            <a:r>
              <a:rPr lang="en-US" sz="1300">
                <a:solidFill>
                  <a:schemeClr val="dk1"/>
                </a:solidFill>
                <a:latin typeface="Calibri"/>
                <a:ea typeface="Calibri"/>
                <a:cs typeface="Calibri"/>
                <a:sym typeface="Calibri"/>
              </a:rPr>
              <a:t>*PRECAUTIONARY/PREPAREDNESS ACTIONS...</a:t>
            </a:r>
            <a:br>
              <a:rPr lang="en-US" sz="1300">
                <a:solidFill>
                  <a:schemeClr val="dk1"/>
                </a:solidFill>
                <a:latin typeface="Calibri"/>
                <a:ea typeface="Calibri"/>
                <a:cs typeface="Calibri"/>
                <a:sym typeface="Calibri"/>
              </a:rPr>
            </a:br>
            <a:r>
              <a:rPr lang="en-US" sz="1300">
                <a:solidFill>
                  <a:schemeClr val="dk1"/>
                </a:solidFill>
                <a:latin typeface="Calibri"/>
                <a:ea typeface="Calibri"/>
                <a:cs typeface="Calibri"/>
                <a:sym typeface="Calibri"/>
              </a:rPr>
              <a:t/>
            </a:r>
            <a:br>
              <a:rPr lang="en-US" sz="1300">
                <a:solidFill>
                  <a:schemeClr val="dk1"/>
                </a:solidFill>
                <a:latin typeface="Calibri"/>
                <a:ea typeface="Calibri"/>
                <a:cs typeface="Calibri"/>
                <a:sym typeface="Calibri"/>
              </a:rPr>
            </a:br>
            <a:r>
              <a:rPr lang="en-US" sz="1300">
                <a:solidFill>
                  <a:schemeClr val="dk1"/>
                </a:solidFill>
                <a:latin typeface="Calibri"/>
                <a:ea typeface="Calibri"/>
                <a:cs typeface="Calibri"/>
                <a:sym typeface="Calibri"/>
              </a:rPr>
              <a:t>There is a high risk of rip currents.  Swim near a lifeguard.  If caught in a rip current, relax and float.  Don’t swim against the current. if able, swim in a direction following the shoreline.  If unable to escape, face the shore and call or wave for help.</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15</a:t>
            </a:fld>
            <a:endParaRPr lang="en-US" sz="1200">
              <a:solidFill>
                <a:srgbClr val="888888"/>
              </a:solidFill>
              <a:latin typeface="Calibri"/>
              <a:ea typeface="Calibri"/>
              <a:cs typeface="Calibri"/>
              <a:sym typeface="Calibri"/>
            </a:endParaRPr>
          </a:p>
        </p:txBody>
      </p:sp>
      <p:sp>
        <p:nvSpPr>
          <p:cNvPr id="312" name="Shape 312"/>
          <p:cNvSpPr txBox="1"/>
          <p:nvPr/>
        </p:nvSpPr>
        <p:spPr>
          <a:xfrm>
            <a:off x="0" y="228600"/>
            <a:ext cx="91440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r>
              <a:rPr lang="en-US" sz="3200" b="1">
                <a:solidFill>
                  <a:srgbClr val="3F3151"/>
                </a:solidFill>
                <a:latin typeface="Arial"/>
                <a:ea typeface="Arial"/>
                <a:cs typeface="Arial"/>
                <a:sym typeface="Arial"/>
              </a:rPr>
              <a:t>Putting Them Both Together:  </a:t>
            </a:r>
          </a:p>
          <a:p>
            <a:pPr marL="0" marR="0" lvl="0" indent="0" algn="ctr" rtl="0">
              <a:spcBef>
                <a:spcPts val="0"/>
              </a:spcBef>
              <a:buSzPct val="25000"/>
              <a:buNone/>
            </a:pPr>
            <a:r>
              <a:rPr lang="en-US" sz="3200" b="1" u="sng">
                <a:solidFill>
                  <a:schemeClr val="dk1"/>
                </a:solidFill>
                <a:latin typeface="Calibri"/>
                <a:ea typeface="Calibri"/>
                <a:cs typeface="Calibri"/>
                <a:sym typeface="Calibri"/>
              </a:rPr>
              <a:t>The Consolidated, Reformatted Message</a:t>
            </a:r>
          </a:p>
        </p:txBody>
      </p:sp>
      <p:sp>
        <p:nvSpPr>
          <p:cNvPr id="313" name="Shape 313"/>
          <p:cNvSpPr txBox="1"/>
          <p:nvPr/>
        </p:nvSpPr>
        <p:spPr>
          <a:xfrm>
            <a:off x="0" y="1305580"/>
            <a:ext cx="9144000" cy="523220"/>
          </a:xfrm>
          <a:prstGeom prst="rect">
            <a:avLst/>
          </a:prstGeom>
          <a:noFill/>
          <a:ln>
            <a:noFill/>
          </a:ln>
        </p:spPr>
        <p:txBody>
          <a:bodyPr wrap="square" lIns="91425" tIns="45700" rIns="91425" bIns="45700" anchor="t" anchorCtr="0">
            <a:noAutofit/>
          </a:bodyPr>
          <a:lstStyle/>
          <a:p>
            <a:pPr marL="0" marR="0" lvl="0" indent="0" algn="ctr" rtl="0">
              <a:spcBef>
                <a:spcPts val="0"/>
              </a:spcBef>
              <a:buNone/>
            </a:pPr>
            <a:endParaRPr sz="2800" b="1">
              <a:solidFill>
                <a:srgbClr val="002060"/>
              </a:solidFill>
              <a:latin typeface="Calibri"/>
              <a:ea typeface="Calibri"/>
              <a:cs typeface="Calibri"/>
              <a:sym typeface="Calibri"/>
            </a:endParaRPr>
          </a:p>
        </p:txBody>
      </p:sp>
      <p:sp>
        <p:nvSpPr>
          <p:cNvPr id="314" name="Shape 314"/>
          <p:cNvSpPr/>
          <p:nvPr/>
        </p:nvSpPr>
        <p:spPr>
          <a:xfrm>
            <a:off x="266700" y="1611375"/>
            <a:ext cx="8610600" cy="50475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400">
                <a:solidFill>
                  <a:schemeClr val="dk1"/>
                </a:solidFill>
                <a:latin typeface="Calibri"/>
                <a:ea typeface="Calibri"/>
                <a:cs typeface="Calibri"/>
                <a:sym typeface="Calibri"/>
              </a:rPr>
              <a:t>URGENT – COASTAL HAZARD MESSAGE</a:t>
            </a:r>
            <a:br>
              <a:rPr lang="en-US" sz="1400">
                <a:solidFill>
                  <a:schemeClr val="dk1"/>
                </a:solidFill>
                <a:latin typeface="Calibri"/>
                <a:ea typeface="Calibri"/>
                <a:cs typeface="Calibri"/>
                <a:sym typeface="Calibri"/>
              </a:rPr>
            </a:br>
            <a:r>
              <a:rPr lang="en-US" sz="1400">
                <a:solidFill>
                  <a:schemeClr val="dk1"/>
                </a:solidFill>
                <a:latin typeface="Calibri"/>
                <a:ea typeface="Calibri"/>
                <a:cs typeface="Calibri"/>
                <a:sym typeface="Calibri"/>
              </a:rPr>
              <a:t>National Weather Service San Juan PR</a:t>
            </a:r>
            <a:br>
              <a:rPr lang="en-US" sz="1400">
                <a:solidFill>
                  <a:schemeClr val="dk1"/>
                </a:solidFill>
                <a:latin typeface="Calibri"/>
                <a:ea typeface="Calibri"/>
                <a:cs typeface="Calibri"/>
                <a:sym typeface="Calibri"/>
              </a:rPr>
            </a:br>
            <a:r>
              <a:rPr lang="en-US" sz="1400">
                <a:solidFill>
                  <a:schemeClr val="dk1"/>
                </a:solidFill>
                <a:latin typeface="Calibri"/>
                <a:ea typeface="Calibri"/>
                <a:cs typeface="Calibri"/>
                <a:sym typeface="Calibri"/>
              </a:rPr>
              <a:t>411 AM AST July 19 2017</a:t>
            </a:r>
            <a:br>
              <a:rPr lang="en-US" sz="1400">
                <a:solidFill>
                  <a:schemeClr val="dk1"/>
                </a:solidFill>
                <a:latin typeface="Calibri"/>
                <a:ea typeface="Calibri"/>
                <a:cs typeface="Calibri"/>
                <a:sym typeface="Calibri"/>
              </a:rPr>
            </a:br>
            <a:r>
              <a:rPr lang="en-US" sz="1400">
                <a:solidFill>
                  <a:schemeClr val="dk1"/>
                </a:solidFill>
                <a:latin typeface="Calibri"/>
                <a:ea typeface="Calibri"/>
                <a:cs typeface="Calibri"/>
                <a:sym typeface="Calibri"/>
              </a:rPr>
              <a:t/>
            </a:r>
            <a:br>
              <a:rPr lang="en-US" sz="1400">
                <a:solidFill>
                  <a:schemeClr val="dk1"/>
                </a:solidFill>
                <a:latin typeface="Calibri"/>
                <a:ea typeface="Calibri"/>
                <a:cs typeface="Calibri"/>
                <a:sym typeface="Calibri"/>
              </a:rPr>
            </a:br>
            <a:r>
              <a:rPr lang="en-US" sz="1400">
                <a:solidFill>
                  <a:schemeClr val="dk1"/>
                </a:solidFill>
                <a:latin typeface="Calibri"/>
                <a:ea typeface="Calibri"/>
                <a:cs typeface="Calibri"/>
                <a:sym typeface="Calibri"/>
              </a:rPr>
              <a:t>PRZ003-005-007-008-011-VIZ002-191615-</a:t>
            </a:r>
            <a:br>
              <a:rPr lang="en-US" sz="1400">
                <a:solidFill>
                  <a:schemeClr val="dk1"/>
                </a:solidFill>
                <a:latin typeface="Calibri"/>
                <a:ea typeface="Calibri"/>
                <a:cs typeface="Calibri"/>
                <a:sym typeface="Calibri"/>
              </a:rPr>
            </a:br>
            <a:r>
              <a:rPr lang="en-US" sz="1400">
                <a:solidFill>
                  <a:schemeClr val="dk1"/>
                </a:solidFill>
                <a:latin typeface="Calibri"/>
                <a:ea typeface="Calibri"/>
                <a:cs typeface="Calibri"/>
                <a:sym typeface="Calibri"/>
              </a:rPr>
              <a:t>/O.NEW.TJSJ.BH.W.0042.170719T1000Z-170720T1000Z/</a:t>
            </a:r>
            <a:br>
              <a:rPr lang="en-US" sz="1400">
                <a:solidFill>
                  <a:schemeClr val="dk1"/>
                </a:solidFill>
                <a:latin typeface="Calibri"/>
                <a:ea typeface="Calibri"/>
                <a:cs typeface="Calibri"/>
                <a:sym typeface="Calibri"/>
              </a:rPr>
            </a:br>
            <a:r>
              <a:rPr lang="en-US" sz="1400">
                <a:solidFill>
                  <a:schemeClr val="dk1"/>
                </a:solidFill>
                <a:latin typeface="Calibri"/>
                <a:ea typeface="Calibri"/>
                <a:cs typeface="Calibri"/>
                <a:sym typeface="Calibri"/>
              </a:rPr>
              <a:t>Southeast-North Central-Ponce and vicinity-Northwest-Southwest-St Croix-</a:t>
            </a:r>
            <a:br>
              <a:rPr lang="en-US" sz="1400">
                <a:solidFill>
                  <a:schemeClr val="dk1"/>
                </a:solidFill>
                <a:latin typeface="Calibri"/>
                <a:ea typeface="Calibri"/>
                <a:cs typeface="Calibri"/>
                <a:sym typeface="Calibri"/>
              </a:rPr>
            </a:br>
            <a:r>
              <a:rPr lang="en-US" sz="1400">
                <a:solidFill>
                  <a:schemeClr val="dk1"/>
                </a:solidFill>
                <a:latin typeface="Calibri"/>
                <a:ea typeface="Calibri"/>
                <a:cs typeface="Calibri"/>
                <a:sym typeface="Calibri"/>
              </a:rPr>
              <a:t>411 AM AST Wed Jul 19 2017</a:t>
            </a:r>
            <a:br>
              <a:rPr lang="en-US" sz="1400">
                <a:solidFill>
                  <a:schemeClr val="dk1"/>
                </a:solidFill>
                <a:latin typeface="Calibri"/>
                <a:ea typeface="Calibri"/>
                <a:cs typeface="Calibri"/>
                <a:sym typeface="Calibri"/>
              </a:rPr>
            </a:br>
            <a:r>
              <a:rPr lang="en-US" sz="1400">
                <a:solidFill>
                  <a:schemeClr val="dk1"/>
                </a:solidFill>
                <a:latin typeface="Calibri"/>
                <a:ea typeface="Calibri"/>
                <a:cs typeface="Calibri"/>
                <a:sym typeface="Calibri"/>
              </a:rPr>
              <a:t/>
            </a:r>
            <a:br>
              <a:rPr lang="en-US" sz="1400">
                <a:solidFill>
                  <a:schemeClr val="dk1"/>
                </a:solidFill>
                <a:latin typeface="Calibri"/>
                <a:ea typeface="Calibri"/>
                <a:cs typeface="Calibri"/>
                <a:sym typeface="Calibri"/>
              </a:rPr>
            </a:br>
            <a:r>
              <a:rPr lang="en-US" sz="1400">
                <a:solidFill>
                  <a:schemeClr val="dk1"/>
                </a:solidFill>
                <a:latin typeface="Calibri"/>
                <a:ea typeface="Calibri"/>
                <a:cs typeface="Calibri"/>
                <a:sym typeface="Calibri"/>
              </a:rPr>
              <a:t>…Beach Warning in effect…</a:t>
            </a:r>
            <a:br>
              <a:rPr lang="en-US" sz="1400">
                <a:solidFill>
                  <a:schemeClr val="dk1"/>
                </a:solidFill>
                <a:latin typeface="Calibri"/>
                <a:ea typeface="Calibri"/>
                <a:cs typeface="Calibri"/>
                <a:sym typeface="Calibri"/>
              </a:rPr>
            </a:br>
            <a:r>
              <a:rPr lang="en-US" sz="1400">
                <a:solidFill>
                  <a:schemeClr val="dk1"/>
                </a:solidFill>
                <a:latin typeface="Calibri"/>
                <a:ea typeface="Calibri"/>
                <a:cs typeface="Calibri"/>
                <a:sym typeface="Calibri"/>
              </a:rPr>
              <a:t/>
            </a:r>
            <a:br>
              <a:rPr lang="en-US" sz="1400">
                <a:solidFill>
                  <a:schemeClr val="dk1"/>
                </a:solidFill>
                <a:latin typeface="Calibri"/>
                <a:ea typeface="Calibri"/>
                <a:cs typeface="Calibri"/>
                <a:sym typeface="Calibri"/>
              </a:rPr>
            </a:br>
            <a:r>
              <a:rPr lang="en-US" sz="1400">
                <a:solidFill>
                  <a:schemeClr val="dk1"/>
                </a:solidFill>
                <a:latin typeface="Calibri"/>
                <a:ea typeface="Calibri"/>
                <a:cs typeface="Calibri"/>
                <a:sym typeface="Calibri"/>
              </a:rPr>
              <a:t>* WHAT... Life Threatening Rip Currents are expected.</a:t>
            </a:r>
            <a:br>
              <a:rPr lang="en-US" sz="1400">
                <a:solidFill>
                  <a:schemeClr val="dk1"/>
                </a:solidFill>
                <a:latin typeface="Calibri"/>
                <a:ea typeface="Calibri"/>
                <a:cs typeface="Calibri"/>
                <a:sym typeface="Calibri"/>
              </a:rPr>
            </a:br>
            <a:r>
              <a:rPr lang="en-US" sz="1400">
                <a:solidFill>
                  <a:schemeClr val="dk1"/>
                </a:solidFill>
                <a:latin typeface="Calibri"/>
                <a:ea typeface="Calibri"/>
                <a:cs typeface="Calibri"/>
                <a:sym typeface="Calibri"/>
              </a:rPr>
              <a:t/>
            </a:r>
            <a:br>
              <a:rPr lang="en-US" sz="1400">
                <a:solidFill>
                  <a:schemeClr val="dk1"/>
                </a:solidFill>
                <a:latin typeface="Calibri"/>
                <a:ea typeface="Calibri"/>
                <a:cs typeface="Calibri"/>
                <a:sym typeface="Calibri"/>
              </a:rPr>
            </a:br>
            <a:r>
              <a:rPr lang="en-US" sz="1400">
                <a:solidFill>
                  <a:schemeClr val="dk1"/>
                </a:solidFill>
                <a:latin typeface="Calibri"/>
                <a:ea typeface="Calibri"/>
                <a:cs typeface="Calibri"/>
                <a:sym typeface="Calibri"/>
              </a:rPr>
              <a:t>* WHERE... Northwest to north central and southwest to southeast beaches of Puerto Rico and St Croix beaches.</a:t>
            </a:r>
            <a:br>
              <a:rPr lang="en-US" sz="1400">
                <a:solidFill>
                  <a:schemeClr val="dk1"/>
                </a:solidFill>
                <a:latin typeface="Calibri"/>
                <a:ea typeface="Calibri"/>
                <a:cs typeface="Calibri"/>
                <a:sym typeface="Calibri"/>
              </a:rPr>
            </a:br>
            <a:r>
              <a:rPr lang="en-US" sz="1400">
                <a:solidFill>
                  <a:schemeClr val="dk1"/>
                </a:solidFill>
                <a:latin typeface="Calibri"/>
                <a:ea typeface="Calibri"/>
                <a:cs typeface="Calibri"/>
                <a:sym typeface="Calibri"/>
              </a:rPr>
              <a:t/>
            </a:r>
            <a:br>
              <a:rPr lang="en-US" sz="1400">
                <a:solidFill>
                  <a:schemeClr val="dk1"/>
                </a:solidFill>
                <a:latin typeface="Calibri"/>
                <a:ea typeface="Calibri"/>
                <a:cs typeface="Calibri"/>
                <a:sym typeface="Calibri"/>
              </a:rPr>
            </a:br>
            <a:r>
              <a:rPr lang="en-US" sz="1400">
                <a:solidFill>
                  <a:schemeClr val="dk1"/>
                </a:solidFill>
                <a:latin typeface="Calibri"/>
                <a:ea typeface="Calibri"/>
                <a:cs typeface="Calibri"/>
                <a:sym typeface="Calibri"/>
              </a:rPr>
              <a:t>* WHEN... Through 6 am AST Thursday morning.</a:t>
            </a:r>
            <a:br>
              <a:rPr lang="en-US" sz="1400">
                <a:solidFill>
                  <a:schemeClr val="dk1"/>
                </a:solidFill>
                <a:latin typeface="Calibri"/>
                <a:ea typeface="Calibri"/>
                <a:cs typeface="Calibri"/>
                <a:sym typeface="Calibri"/>
              </a:rPr>
            </a:br>
            <a:r>
              <a:rPr lang="en-US" sz="1400">
                <a:solidFill>
                  <a:schemeClr val="dk1"/>
                </a:solidFill>
                <a:latin typeface="Calibri"/>
                <a:ea typeface="Calibri"/>
                <a:cs typeface="Calibri"/>
                <a:sym typeface="Calibri"/>
              </a:rPr>
              <a:t/>
            </a:r>
            <a:br>
              <a:rPr lang="en-US" sz="1400">
                <a:solidFill>
                  <a:schemeClr val="dk1"/>
                </a:solidFill>
                <a:latin typeface="Calibri"/>
                <a:ea typeface="Calibri"/>
                <a:cs typeface="Calibri"/>
                <a:sym typeface="Calibri"/>
              </a:rPr>
            </a:br>
            <a:r>
              <a:rPr lang="en-US" sz="1400">
                <a:solidFill>
                  <a:schemeClr val="dk1"/>
                </a:solidFill>
                <a:latin typeface="Calibri"/>
                <a:ea typeface="Calibri"/>
                <a:cs typeface="Calibri"/>
                <a:sym typeface="Calibri"/>
              </a:rPr>
              <a:t>* ADDITIONAL DETAILS ... Strong currents can carry away even the best swimmers.</a:t>
            </a:r>
            <a:br>
              <a:rPr lang="en-US" sz="1400">
                <a:solidFill>
                  <a:schemeClr val="dk1"/>
                </a:solidFill>
                <a:latin typeface="Calibri"/>
                <a:ea typeface="Calibri"/>
                <a:cs typeface="Calibri"/>
                <a:sym typeface="Calibri"/>
              </a:rPr>
            </a:br>
            <a:r>
              <a:rPr lang="en-US" sz="1400">
                <a:solidFill>
                  <a:schemeClr val="dk1"/>
                </a:solidFill>
                <a:latin typeface="Calibri"/>
                <a:ea typeface="Calibri"/>
                <a:cs typeface="Calibri"/>
                <a:sym typeface="Calibri"/>
              </a:rPr>
              <a:t/>
            </a:r>
            <a:br>
              <a:rPr lang="en-US" sz="1400">
                <a:solidFill>
                  <a:schemeClr val="dk1"/>
                </a:solidFill>
                <a:latin typeface="Calibri"/>
                <a:ea typeface="Calibri"/>
                <a:cs typeface="Calibri"/>
                <a:sym typeface="Calibri"/>
              </a:rPr>
            </a:br>
            <a:r>
              <a:rPr lang="en-US" sz="1400">
                <a:solidFill>
                  <a:schemeClr val="dk1"/>
                </a:solidFill>
                <a:latin typeface="Calibri"/>
                <a:ea typeface="Calibri"/>
                <a:cs typeface="Calibri"/>
                <a:sym typeface="Calibri"/>
              </a:rPr>
              <a:t>*PRECAUTIONARY/PREPAREDNESS ACTIONS... Swim near a lifeguard. If caught in a rip current, relax and float. Don’t swim against the current. If able, swim in a direction following the shoreline. If unable to escape, face the shore and call or wave for help</a:t>
            </a:r>
            <a:br>
              <a:rPr lang="en-US" sz="1400">
                <a:solidFill>
                  <a:schemeClr val="dk1"/>
                </a:solidFill>
                <a:latin typeface="Calibri"/>
                <a:ea typeface="Calibri"/>
                <a:cs typeface="Calibri"/>
                <a:sym typeface="Calibri"/>
              </a:rPr>
            </a:br>
            <a:endParaRPr lang="en-US" sz="14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16</a:t>
            </a:fld>
            <a:endParaRPr lang="en-US" sz="1200" b="0" i="0" u="none" strike="noStrike" cap="none">
              <a:solidFill>
                <a:srgbClr val="888888"/>
              </a:solidFill>
              <a:latin typeface="Calibri"/>
              <a:ea typeface="Calibri"/>
              <a:cs typeface="Calibri"/>
              <a:sym typeface="Calibri"/>
            </a:endParaRPr>
          </a:p>
        </p:txBody>
      </p:sp>
      <p:sp>
        <p:nvSpPr>
          <p:cNvPr id="320" name="Shape 320"/>
          <p:cNvSpPr txBox="1"/>
          <p:nvPr/>
        </p:nvSpPr>
        <p:spPr>
          <a:xfrm>
            <a:off x="-76200" y="76200"/>
            <a:ext cx="92964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r>
              <a:rPr lang="en-US" sz="3100" b="1">
                <a:solidFill>
                  <a:srgbClr val="3F3151"/>
                </a:solidFill>
                <a:latin typeface="Arial"/>
                <a:ea typeface="Arial"/>
                <a:cs typeface="Arial"/>
                <a:sym typeface="Arial"/>
              </a:rPr>
              <a:t>Public Survey: Marine WWA</a:t>
            </a:r>
          </a:p>
        </p:txBody>
      </p:sp>
      <p:pic>
        <p:nvPicPr>
          <p:cNvPr id="321" name="Shape 321"/>
          <p:cNvPicPr preferRelativeResize="0"/>
          <p:nvPr/>
        </p:nvPicPr>
        <p:blipFill rotWithShape="1">
          <a:blip r:embed="rId3">
            <a:alphaModFix/>
          </a:blip>
          <a:srcRect/>
          <a:stretch/>
        </p:blipFill>
        <p:spPr>
          <a:xfrm>
            <a:off x="6267893" y="1367135"/>
            <a:ext cx="2547731" cy="380905"/>
          </a:xfrm>
          <a:prstGeom prst="rect">
            <a:avLst/>
          </a:prstGeom>
          <a:noFill/>
          <a:ln>
            <a:noFill/>
          </a:ln>
        </p:spPr>
      </p:pic>
      <p:sp>
        <p:nvSpPr>
          <p:cNvPr id="322" name="Shape 322"/>
          <p:cNvSpPr txBox="1">
            <a:spLocks noGrp="1"/>
          </p:cNvSpPr>
          <p:nvPr>
            <p:ph type="body" idx="1"/>
          </p:nvPr>
        </p:nvSpPr>
        <p:spPr>
          <a:xfrm>
            <a:off x="152400" y="2057400"/>
            <a:ext cx="9144000" cy="4800600"/>
          </a:xfrm>
          <a:prstGeom prst="rect">
            <a:avLst/>
          </a:prstGeom>
          <a:noFill/>
          <a:ln>
            <a:noFill/>
          </a:ln>
        </p:spPr>
        <p:txBody>
          <a:bodyPr wrap="square" lIns="91425" tIns="45700" rIns="91425" bIns="45700" anchor="t" anchorCtr="0">
            <a:noAutofit/>
          </a:bodyPr>
          <a:lstStyle/>
          <a:p>
            <a:pPr marL="342900" marR="0" lvl="0" indent="-342900" algn="l" rtl="0">
              <a:lnSpc>
                <a:spcPct val="110000"/>
              </a:lnSpc>
              <a:spcBef>
                <a:spcPts val="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Survey development supported by NOAA S</a:t>
            </a:r>
            <a:r>
              <a:rPr lang="en-US" sz="2800" b="0" i="0" u="none" strike="noStrike" cap="none">
                <a:solidFill>
                  <a:srgbClr val="000000"/>
                </a:solidFill>
                <a:latin typeface="Arial"/>
                <a:ea typeface="Arial"/>
                <a:cs typeface="Arial"/>
                <a:sym typeface="Arial"/>
              </a:rPr>
              <a:t>ocial science</a:t>
            </a:r>
          </a:p>
          <a:p>
            <a:pPr marL="342900" marR="0" lvl="0" indent="0" algn="l" rtl="0">
              <a:lnSpc>
                <a:spcPct val="110000"/>
              </a:lnSpc>
              <a:spcBef>
                <a:spcPts val="0"/>
              </a:spcBef>
              <a:spcAft>
                <a:spcPts val="0"/>
              </a:spcAft>
              <a:buClr>
                <a:srgbClr val="002060"/>
              </a:buClr>
              <a:buSzPct val="25000"/>
              <a:buFont typeface="Arial"/>
              <a:buNone/>
            </a:pPr>
            <a:r>
              <a:rPr lang="en-US" sz="2600" b="0" i="1" u="none" strike="noStrike" cap="none">
                <a:solidFill>
                  <a:srgbClr val="002060"/>
                </a:solidFill>
                <a:latin typeface="Calibri"/>
                <a:ea typeface="Calibri"/>
                <a:cs typeface="Calibri"/>
                <a:sym typeface="Calibri"/>
              </a:rPr>
              <a:t>-	Drs. Klockow, Brown, Geppi</a:t>
            </a:r>
          </a:p>
          <a:p>
            <a:pPr marL="342900" marR="0" lvl="0" indent="-342900" algn="l" rtl="0">
              <a:lnSpc>
                <a:spcPct val="110000"/>
              </a:lnSpc>
              <a:spcBef>
                <a:spcPts val="0"/>
              </a:spcBef>
              <a:spcAft>
                <a:spcPts val="0"/>
              </a:spcAft>
              <a:buClr>
                <a:schemeClr val="dk1"/>
              </a:buClr>
              <a:buSzPct val="25000"/>
              <a:buFont typeface="Arial"/>
              <a:buNone/>
            </a:pPr>
            <a:endParaRPr sz="1200" b="1" i="0" u="none" strike="noStrike" cap="none">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Survey questions provide examples of current &amp; proposed new products and then asked “should we change?”</a:t>
            </a:r>
          </a:p>
          <a:p>
            <a:pPr marL="742950" marR="0" lvl="1" indent="-285750" algn="l" rtl="0">
              <a:spcBef>
                <a:spcPts val="0"/>
              </a:spcBef>
              <a:spcAft>
                <a:spcPts val="0"/>
              </a:spcAft>
              <a:buClr>
                <a:srgbClr val="002060"/>
              </a:buClr>
              <a:buSzPct val="100000"/>
              <a:buFont typeface="Arial"/>
              <a:buChar char="–"/>
            </a:pPr>
            <a:r>
              <a:rPr lang="en-US" sz="2400" b="0" i="0" u="none" strike="noStrike" cap="none">
                <a:solidFill>
                  <a:srgbClr val="002060"/>
                </a:solidFill>
                <a:latin typeface="Calibri"/>
                <a:ea typeface="Calibri"/>
                <a:cs typeface="Calibri"/>
                <a:sym typeface="Calibri"/>
              </a:rPr>
              <a:t>Closed ended, multiple choice to indicate preference</a:t>
            </a:r>
          </a:p>
          <a:p>
            <a:pPr marL="742950" marR="0" lvl="1" indent="-285750" algn="l" rtl="0">
              <a:spcBef>
                <a:spcPts val="0"/>
              </a:spcBef>
              <a:spcAft>
                <a:spcPts val="0"/>
              </a:spcAft>
              <a:buClr>
                <a:srgbClr val="002060"/>
              </a:buClr>
              <a:buSzPct val="100000"/>
              <a:buFont typeface="Arial"/>
              <a:buChar char="–"/>
            </a:pPr>
            <a:r>
              <a:rPr lang="en-US" sz="2400" b="0" i="0" u="none" strike="noStrike" cap="none">
                <a:solidFill>
                  <a:srgbClr val="002060"/>
                </a:solidFill>
                <a:latin typeface="Calibri"/>
                <a:ea typeface="Calibri"/>
                <a:cs typeface="Calibri"/>
                <a:sym typeface="Calibri"/>
              </a:rPr>
              <a:t>The following slides combine </a:t>
            </a:r>
            <a:r>
              <a:rPr lang="en-US" sz="2400" b="0" i="0" u="none" strike="noStrike" cap="none">
                <a:solidFill>
                  <a:srgbClr val="C00000"/>
                </a:solidFill>
                <a:latin typeface="Calibri"/>
                <a:ea typeface="Calibri"/>
                <a:cs typeface="Calibri"/>
                <a:sym typeface="Calibri"/>
              </a:rPr>
              <a:t>“strongly agree”</a:t>
            </a:r>
            <a:r>
              <a:rPr lang="en-US" sz="2400" b="0" i="0" u="none" strike="noStrike" cap="none">
                <a:solidFill>
                  <a:srgbClr val="002060"/>
                </a:solidFill>
                <a:latin typeface="Calibri"/>
                <a:ea typeface="Calibri"/>
                <a:cs typeface="Calibri"/>
                <a:sym typeface="Calibri"/>
              </a:rPr>
              <a:t> and </a:t>
            </a:r>
            <a:r>
              <a:rPr lang="en-US" sz="2400" b="0" i="0" u="none" strike="noStrike" cap="none">
                <a:solidFill>
                  <a:srgbClr val="C00000"/>
                </a:solidFill>
                <a:latin typeface="Calibri"/>
                <a:ea typeface="Calibri"/>
                <a:cs typeface="Calibri"/>
                <a:sym typeface="Calibri"/>
              </a:rPr>
              <a:t>“agree” </a:t>
            </a:r>
            <a:r>
              <a:rPr lang="en-US" sz="2400" b="0" i="0" u="none" strike="noStrike" cap="none">
                <a:solidFill>
                  <a:srgbClr val="002060"/>
                </a:solidFill>
                <a:latin typeface="Calibri"/>
                <a:ea typeface="Calibri"/>
                <a:cs typeface="Calibri"/>
                <a:sym typeface="Calibri"/>
              </a:rPr>
              <a:t>and compare to </a:t>
            </a:r>
            <a:r>
              <a:rPr lang="en-US" sz="2400" b="0" i="0" u="none" strike="noStrike" cap="none">
                <a:solidFill>
                  <a:srgbClr val="C00000"/>
                </a:solidFill>
                <a:latin typeface="Calibri"/>
                <a:ea typeface="Calibri"/>
                <a:cs typeface="Calibri"/>
                <a:sym typeface="Calibri"/>
              </a:rPr>
              <a:t>“disagree” </a:t>
            </a:r>
            <a:r>
              <a:rPr lang="en-US" sz="2400" b="0" i="0" u="none" strike="noStrike" cap="none">
                <a:solidFill>
                  <a:srgbClr val="002060"/>
                </a:solidFill>
                <a:latin typeface="Calibri"/>
                <a:ea typeface="Calibri"/>
                <a:cs typeface="Calibri"/>
                <a:sym typeface="Calibri"/>
              </a:rPr>
              <a:t>combined with  </a:t>
            </a:r>
            <a:r>
              <a:rPr lang="en-US" sz="2400" b="0" i="0" u="none" strike="noStrike" cap="none">
                <a:solidFill>
                  <a:srgbClr val="C00000"/>
                </a:solidFill>
                <a:latin typeface="Calibri"/>
                <a:ea typeface="Calibri"/>
                <a:cs typeface="Calibri"/>
                <a:sym typeface="Calibri"/>
              </a:rPr>
              <a:t>“strongly disagree”</a:t>
            </a:r>
          </a:p>
          <a:p>
            <a:pPr marL="0" marR="0" lvl="0" indent="0" algn="l" rtl="0">
              <a:spcBef>
                <a:spcPts val="0"/>
              </a:spcBef>
              <a:spcAft>
                <a:spcPts val="0"/>
              </a:spcAft>
              <a:buClr>
                <a:schemeClr val="dk1"/>
              </a:buClr>
              <a:buSzPct val="25000"/>
              <a:buFont typeface="Arial"/>
              <a:buNone/>
            </a:pPr>
            <a:endParaRPr sz="2600" b="0" i="0" u="none" strike="noStrike" cap="none">
              <a:solidFill>
                <a:srgbClr val="C00000"/>
              </a:solidFill>
              <a:latin typeface="Calibri"/>
              <a:ea typeface="Calibri"/>
              <a:cs typeface="Calibri"/>
              <a:sym typeface="Calibri"/>
            </a:endParaRPr>
          </a:p>
          <a:p>
            <a:pPr marL="342900" marR="0" lvl="0" indent="-342900" algn="l" rtl="0">
              <a:spcBef>
                <a:spcPts val="0"/>
              </a:spcBef>
              <a:spcAft>
                <a:spcPts val="0"/>
              </a:spcAft>
              <a:buClr>
                <a:schemeClr val="dk1"/>
              </a:buClr>
              <a:buSzPct val="100000"/>
              <a:buFont typeface="Arial"/>
              <a:buChar char="•"/>
            </a:pPr>
            <a:r>
              <a:rPr lang="en-US" sz="2600" b="1" i="1" u="none" strike="noStrike" cap="none">
                <a:solidFill>
                  <a:schemeClr val="dk1"/>
                </a:solidFill>
                <a:latin typeface="Calibri"/>
                <a:ea typeface="Calibri"/>
                <a:cs typeface="Calibri"/>
                <a:sym typeface="Calibri"/>
              </a:rPr>
              <a:t>Survey </a:t>
            </a:r>
            <a:r>
              <a:rPr lang="en-US" sz="2600" b="1" i="1"/>
              <a:t>Period EXTENDED until </a:t>
            </a:r>
            <a:r>
              <a:rPr lang="en-US" sz="2600" b="1" i="1" u="none" strike="noStrike" cap="none">
                <a:solidFill>
                  <a:schemeClr val="dk1"/>
                </a:solidFill>
                <a:latin typeface="Calibri"/>
                <a:ea typeface="Calibri"/>
                <a:cs typeface="Calibri"/>
                <a:sym typeface="Calibri"/>
              </a:rPr>
              <a:t>October </a:t>
            </a:r>
            <a:r>
              <a:rPr lang="en-US" sz="2600" b="1" i="1"/>
              <a:t>12</a:t>
            </a:r>
            <a:r>
              <a:rPr lang="en-US" sz="2600" b="1" i="1" u="none" strike="noStrike" cap="none">
                <a:solidFill>
                  <a:schemeClr val="dk1"/>
                </a:solidFill>
                <a:latin typeface="Calibri"/>
                <a:ea typeface="Calibri"/>
                <a:cs typeface="Calibri"/>
                <a:sym typeface="Calibri"/>
              </a:rPr>
              <a:t>th</a:t>
            </a:r>
          </a:p>
          <a:p>
            <a:pPr marL="342900" marR="0" lvl="0" indent="-342900" algn="l" rtl="0">
              <a:spcBef>
                <a:spcPts val="0"/>
              </a:spcBef>
              <a:spcAft>
                <a:spcPts val="0"/>
              </a:spcAft>
              <a:buClr>
                <a:schemeClr val="dk1"/>
              </a:buClr>
              <a:buSzPct val="100000"/>
              <a:buFont typeface="Arial"/>
              <a:buNone/>
            </a:pPr>
            <a:endParaRPr sz="3200" b="1" i="0" u="none" strike="noStrike" cap="none">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ct val="25000"/>
              <a:buFont typeface="Arial"/>
              <a:buNone/>
            </a:pPr>
            <a:endParaRPr sz="2400" b="1" i="0" u="none" strike="noStrike" cap="none">
              <a:solidFill>
                <a:schemeClr val="dk1"/>
              </a:solidFill>
              <a:latin typeface="Calibri"/>
              <a:ea typeface="Calibri"/>
              <a:cs typeface="Calibri"/>
              <a:sym typeface="Calibri"/>
            </a:endParaRPr>
          </a:p>
        </p:txBody>
      </p:sp>
      <p:sp>
        <p:nvSpPr>
          <p:cNvPr id="323" name="Shape 323"/>
          <p:cNvSpPr txBox="1"/>
          <p:nvPr/>
        </p:nvSpPr>
        <p:spPr>
          <a:xfrm>
            <a:off x="152400" y="1367135"/>
            <a:ext cx="6069597" cy="461665"/>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2400" b="1" dirty="0">
                <a:solidFill>
                  <a:srgbClr val="C00000"/>
                </a:solidFill>
                <a:latin typeface="Calibri"/>
                <a:ea typeface="Calibri"/>
                <a:cs typeface="Calibri"/>
                <a:sym typeface="Calibri"/>
              </a:rPr>
              <a:t>https://www.surveymonkey.com/r/SRZFG2X</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a:xfrm>
            <a:off x="457200" y="304800"/>
            <a:ext cx="8229600" cy="1143000"/>
          </a:xfrm>
          <a:prstGeom prst="rect">
            <a:avLst/>
          </a:prstGeom>
          <a:noFill/>
          <a:ln>
            <a:noFill/>
          </a:ln>
        </p:spPr>
        <p:txBody>
          <a:bodyPr wrap="square" lIns="91425" tIns="45700" rIns="91425" bIns="45700" anchor="ctr" anchorCtr="0">
            <a:noAutofit/>
          </a:bodyPr>
          <a:lstStyle/>
          <a:p>
            <a:pPr marL="0" marR="0" lvl="0" indent="0" algn="ctr" rtl="0">
              <a:lnSpc>
                <a:spcPct val="87500"/>
              </a:lnSpc>
              <a:spcBef>
                <a:spcPts val="0"/>
              </a:spcBef>
              <a:buClr>
                <a:srgbClr val="3F3151"/>
              </a:buClr>
              <a:buSzPct val="25000"/>
              <a:buFont typeface="Arial"/>
              <a:buNone/>
            </a:pPr>
            <a:r>
              <a:rPr lang="en-US" sz="3200" b="1" i="0" u="sng" strike="noStrike" cap="none">
                <a:solidFill>
                  <a:srgbClr val="3F3151"/>
                </a:solidFill>
                <a:latin typeface="Arial"/>
                <a:ea typeface="Arial"/>
                <a:cs typeface="Arial"/>
                <a:sym typeface="Arial"/>
              </a:rPr>
              <a:t>Summary/Next Steps  </a:t>
            </a:r>
          </a:p>
        </p:txBody>
      </p:sp>
      <p:sp>
        <p:nvSpPr>
          <p:cNvPr id="329" name="Shape 329"/>
          <p:cNvSpPr txBox="1">
            <a:spLocks noGrp="1"/>
          </p:cNvSpPr>
          <p:nvPr>
            <p:ph type="body" idx="1"/>
          </p:nvPr>
        </p:nvSpPr>
        <p:spPr>
          <a:xfrm>
            <a:off x="0" y="1600200"/>
            <a:ext cx="8915400" cy="4572000"/>
          </a:xfrm>
          <a:prstGeom prst="rect">
            <a:avLst/>
          </a:prstGeom>
          <a:noFill/>
          <a:ln>
            <a:noFill/>
          </a:ln>
        </p:spPr>
        <p:txBody>
          <a:bodyPr wrap="square" lIns="91425" tIns="45700" rIns="91425" bIns="45700" anchor="t" anchorCtr="0">
            <a:noAutofit/>
          </a:bodyPr>
          <a:lstStyle/>
          <a:p>
            <a:pPr marL="467360" indent="-457200">
              <a:spcBef>
                <a:spcPts val="0"/>
              </a:spcBef>
              <a:spcAft>
                <a:spcPts val="0"/>
              </a:spcAft>
              <a:buClr>
                <a:schemeClr val="dk1"/>
              </a:buClr>
              <a:buSzPct val="100000"/>
            </a:pPr>
            <a:r>
              <a:rPr lang="en-US" sz="3200" dirty="0">
                <a:solidFill>
                  <a:schemeClr val="dk1"/>
                </a:solidFill>
                <a:latin typeface="Calibri"/>
                <a:ea typeface="Calibri"/>
                <a:cs typeface="Calibri"/>
                <a:sym typeface="Calibri"/>
              </a:rPr>
              <a:t>Public survey closes October 12.</a:t>
            </a:r>
          </a:p>
          <a:p>
            <a:pPr marL="457200" indent="-457200">
              <a:spcBef>
                <a:spcPts val="0"/>
              </a:spcBef>
              <a:spcAft>
                <a:spcPts val="0"/>
              </a:spcAft>
            </a:pPr>
            <a:endParaRPr sz="3200" dirty="0">
              <a:solidFill>
                <a:schemeClr val="dk1"/>
              </a:solidFill>
              <a:latin typeface="Calibri"/>
              <a:ea typeface="Calibri"/>
              <a:cs typeface="Calibri"/>
              <a:sym typeface="Calibri"/>
            </a:endParaRPr>
          </a:p>
          <a:p>
            <a:pPr marL="467360" indent="-457200">
              <a:spcBef>
                <a:spcPts val="0"/>
              </a:spcBef>
              <a:spcAft>
                <a:spcPts val="0"/>
              </a:spcAft>
              <a:buClr>
                <a:schemeClr val="dk1"/>
              </a:buClr>
              <a:buSzPct val="100000"/>
            </a:pPr>
            <a:r>
              <a:rPr lang="en-US" sz="3200" dirty="0">
                <a:solidFill>
                  <a:schemeClr val="dk1"/>
                </a:solidFill>
                <a:latin typeface="Calibri"/>
                <a:ea typeface="Calibri"/>
                <a:cs typeface="Calibri"/>
                <a:sym typeface="Calibri"/>
              </a:rPr>
              <a:t>Any implemented changes would take effect no sooner than fall of 2018. </a:t>
            </a:r>
            <a:endParaRPr lang="en-US" sz="3200" dirty="0" smtClean="0">
              <a:solidFill>
                <a:schemeClr val="dk1"/>
              </a:solidFill>
              <a:latin typeface="Calibri"/>
              <a:ea typeface="Calibri"/>
              <a:cs typeface="Calibri"/>
              <a:sym typeface="Calibri"/>
            </a:endParaRPr>
          </a:p>
          <a:p>
            <a:pPr marL="467360" indent="-457200">
              <a:spcBef>
                <a:spcPts val="0"/>
              </a:spcBef>
              <a:spcAft>
                <a:spcPts val="0"/>
              </a:spcAft>
              <a:buClr>
                <a:schemeClr val="dk1"/>
              </a:buClr>
              <a:buSzPct val="100000"/>
            </a:pPr>
            <a:endParaRPr lang="en-US" sz="3200" dirty="0">
              <a:solidFill>
                <a:schemeClr val="dk1"/>
              </a:solidFill>
              <a:latin typeface="Calibri"/>
              <a:ea typeface="Calibri"/>
              <a:cs typeface="Calibri"/>
              <a:sym typeface="Calibri"/>
            </a:endParaRPr>
          </a:p>
          <a:p>
            <a:pPr marL="467360" indent="-457200">
              <a:spcBef>
                <a:spcPts val="0"/>
              </a:spcBef>
              <a:spcAft>
                <a:spcPts val="0"/>
              </a:spcAft>
              <a:buClr>
                <a:schemeClr val="dk1"/>
              </a:buClr>
              <a:buSzPct val="100000"/>
            </a:pPr>
            <a:r>
              <a:rPr lang="en-US" sz="3200" dirty="0" smtClean="0">
                <a:solidFill>
                  <a:schemeClr val="dk1"/>
                </a:solidFill>
                <a:latin typeface="Calibri"/>
                <a:ea typeface="Calibri"/>
                <a:cs typeface="Calibri"/>
                <a:sym typeface="Calibri"/>
              </a:rPr>
              <a:t>No </a:t>
            </a:r>
            <a:r>
              <a:rPr lang="en-US" sz="3200" dirty="0">
                <a:solidFill>
                  <a:schemeClr val="dk1"/>
                </a:solidFill>
                <a:latin typeface="Calibri"/>
                <a:ea typeface="Calibri"/>
                <a:cs typeface="Calibri"/>
                <a:sym typeface="Calibri"/>
              </a:rPr>
              <a:t>major software changes are needed for VTEC; some VTEC codes will simply be “retired”. </a:t>
            </a:r>
            <a:r>
              <a:rPr lang="en-US" sz="2800" b="0" i="0" u="none" strike="noStrike" cap="none" dirty="0">
                <a:solidFill>
                  <a:schemeClr val="dk1"/>
                </a:solidFill>
                <a:latin typeface="Calibri"/>
                <a:ea typeface="Calibri"/>
                <a:cs typeface="Calibri"/>
                <a:sym typeface="Calibri"/>
              </a:rPr>
              <a:t/>
            </a:r>
            <a:br>
              <a:rPr lang="en-US" sz="2800" b="0" i="0" u="none" strike="noStrike" cap="none" dirty="0">
                <a:solidFill>
                  <a:schemeClr val="dk1"/>
                </a:solidFill>
                <a:latin typeface="Calibri"/>
                <a:ea typeface="Calibri"/>
                <a:cs typeface="Calibri"/>
                <a:sym typeface="Calibri"/>
              </a:rPr>
            </a:br>
            <a:endParaRPr lang="en-US" sz="2800" b="0" i="0" u="none" strike="noStrike" cap="none" dirty="0">
              <a:solidFill>
                <a:schemeClr val="dk1"/>
              </a:solidFill>
              <a:latin typeface="Calibri"/>
              <a:ea typeface="Calibri"/>
              <a:cs typeface="Calibri"/>
              <a:sym typeface="Calibri"/>
            </a:endParaRPr>
          </a:p>
        </p:txBody>
      </p:sp>
      <p:sp>
        <p:nvSpPr>
          <p:cNvPr id="330" name="Shape 330"/>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Verdana"/>
                <a:ea typeface="Verdana"/>
                <a:cs typeface="Verdana"/>
                <a:sym typeface="Verdana"/>
              </a:rPr>
              <a:t>17</a:t>
            </a:fld>
            <a:endParaRPr lang="en-US" sz="1200">
              <a:solidFill>
                <a:srgbClr val="888888"/>
              </a:solidFill>
              <a:latin typeface="Verdana"/>
              <a:ea typeface="Verdana"/>
              <a:cs typeface="Verdana"/>
              <a:sym typeface="Verdana"/>
            </a:endParaRPr>
          </a:p>
        </p:txBody>
      </p:sp>
      <p:sp>
        <p:nvSpPr>
          <p:cNvPr id="331" name="Shape 331" descr="Image result for next steps"/>
          <p:cNvSpPr/>
          <p:nvPr/>
        </p:nvSpPr>
        <p:spPr>
          <a:xfrm>
            <a:off x="155575" y="-1790700"/>
            <a:ext cx="6915150" cy="3743325"/>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chemeClr val="dk1"/>
              </a:solidFill>
              <a:latin typeface="Verdana"/>
              <a:ea typeface="Verdana"/>
              <a:cs typeface="Verdana"/>
              <a:sym typeface="Verdan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Shape 336"/>
          <p:cNvSpPr txBox="1"/>
          <p:nvPr/>
        </p:nvSpPr>
        <p:spPr>
          <a:xfrm>
            <a:off x="304800" y="1655803"/>
            <a:ext cx="8610600" cy="554100"/>
          </a:xfrm>
          <a:prstGeom prst="rect">
            <a:avLst/>
          </a:prstGeom>
          <a:noFill/>
          <a:ln>
            <a:noFill/>
          </a:ln>
        </p:spPr>
        <p:txBody>
          <a:bodyPr wrap="square" lIns="91425" tIns="45700" rIns="91425" bIns="45700" anchor="t" anchorCtr="0">
            <a:noAutofit/>
          </a:bodyPr>
          <a:lstStyle/>
          <a:p>
            <a:pPr marL="0" marR="0" lvl="0" indent="0" algn="ctr" rtl="0">
              <a:spcBef>
                <a:spcPts val="0"/>
              </a:spcBef>
              <a:buClr>
                <a:srgbClr val="3F3151"/>
              </a:buClr>
              <a:buSzPct val="25000"/>
              <a:buFont typeface="Arial Black"/>
              <a:buNone/>
            </a:pPr>
            <a:r>
              <a:rPr lang="en-US" sz="3000" b="1">
                <a:solidFill>
                  <a:srgbClr val="3F3151"/>
                </a:solidFill>
                <a:latin typeface="Arial Black"/>
                <a:ea typeface="Arial Black"/>
                <a:cs typeface="Arial Black"/>
                <a:sym typeface="Arial Black"/>
              </a:rPr>
              <a:t>Thank You!...Your Feedback Is Welcome</a:t>
            </a:r>
          </a:p>
        </p:txBody>
      </p:sp>
      <p:grpSp>
        <p:nvGrpSpPr>
          <p:cNvPr id="337" name="Shape 337"/>
          <p:cNvGrpSpPr/>
          <p:nvPr/>
        </p:nvGrpSpPr>
        <p:grpSpPr>
          <a:xfrm>
            <a:off x="2362200" y="304799"/>
            <a:ext cx="4419343" cy="758097"/>
            <a:chOff x="2286000" y="243839"/>
            <a:chExt cx="4419343" cy="758097"/>
          </a:xfrm>
        </p:grpSpPr>
        <p:pic>
          <p:nvPicPr>
            <p:cNvPr id="338" name="Shape 338"/>
            <p:cNvPicPr preferRelativeResize="0"/>
            <p:nvPr/>
          </p:nvPicPr>
          <p:blipFill rotWithShape="1">
            <a:blip r:embed="rId3">
              <a:alphaModFix/>
            </a:blip>
            <a:srcRect/>
            <a:stretch/>
          </p:blipFill>
          <p:spPr>
            <a:xfrm>
              <a:off x="6019801" y="312419"/>
              <a:ext cx="685542" cy="639898"/>
            </a:xfrm>
            <a:prstGeom prst="rect">
              <a:avLst/>
            </a:prstGeom>
            <a:noFill/>
            <a:ln>
              <a:noFill/>
            </a:ln>
          </p:spPr>
        </p:pic>
        <p:pic>
          <p:nvPicPr>
            <p:cNvPr id="339" name="Shape 339" descr="N:\GRAPHICS\NOAA\HazSimpPPT\Backgrounds\Logos\US-NationalWeatherService-Logo-01.png"/>
            <p:cNvPicPr preferRelativeResize="0"/>
            <p:nvPr/>
          </p:nvPicPr>
          <p:blipFill rotWithShape="1">
            <a:blip r:embed="rId4">
              <a:alphaModFix/>
            </a:blip>
            <a:srcRect/>
            <a:stretch/>
          </p:blipFill>
          <p:spPr>
            <a:xfrm>
              <a:off x="3307080" y="243839"/>
              <a:ext cx="758097" cy="758097"/>
            </a:xfrm>
            <a:prstGeom prst="rect">
              <a:avLst/>
            </a:prstGeom>
            <a:noFill/>
            <a:ln>
              <a:noFill/>
            </a:ln>
          </p:spPr>
        </p:pic>
        <p:pic>
          <p:nvPicPr>
            <p:cNvPr id="340" name="Shape 340" descr="N:\GRAPHICS\NOAA\HazSimpPPT\Backgrounds\Logos\NOAA_logo_CMYK.png"/>
            <p:cNvPicPr preferRelativeResize="0"/>
            <p:nvPr/>
          </p:nvPicPr>
          <p:blipFill rotWithShape="1">
            <a:blip r:embed="rId5">
              <a:alphaModFix/>
            </a:blip>
            <a:srcRect/>
            <a:stretch/>
          </p:blipFill>
          <p:spPr>
            <a:xfrm>
              <a:off x="2286000" y="266700"/>
              <a:ext cx="730249" cy="730641"/>
            </a:xfrm>
            <a:prstGeom prst="rect">
              <a:avLst/>
            </a:prstGeom>
            <a:noFill/>
            <a:ln>
              <a:noFill/>
            </a:ln>
          </p:spPr>
        </p:pic>
        <p:pic>
          <p:nvPicPr>
            <p:cNvPr id="341" name="Shape 341" descr="N:\GRAPHICS\NOAA\HazSimpPPT\Backgrounds\Logos\Ambassador_badge_transparent.png"/>
            <p:cNvPicPr preferRelativeResize="0"/>
            <p:nvPr/>
          </p:nvPicPr>
          <p:blipFill rotWithShape="1">
            <a:blip r:embed="rId6">
              <a:alphaModFix/>
            </a:blip>
            <a:srcRect b="25082"/>
            <a:stretch/>
          </p:blipFill>
          <p:spPr>
            <a:xfrm>
              <a:off x="4343400" y="369876"/>
              <a:ext cx="1459138" cy="525123"/>
            </a:xfrm>
            <a:prstGeom prst="rect">
              <a:avLst/>
            </a:prstGeom>
            <a:noFill/>
            <a:ln>
              <a:noFill/>
            </a:ln>
          </p:spPr>
        </p:pic>
      </p:grpSp>
      <p:sp>
        <p:nvSpPr>
          <p:cNvPr id="342" name="Shape 342"/>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Clr>
                <a:srgbClr val="888888"/>
              </a:buClr>
              <a:buSzPct val="25000"/>
              <a:buFont typeface="Verdana"/>
              <a:buNone/>
            </a:pPr>
            <a:fld id="{00000000-1234-1234-1234-123412341234}" type="slidenum">
              <a:rPr lang="en-US" sz="1200">
                <a:solidFill>
                  <a:srgbClr val="888888"/>
                </a:solidFill>
                <a:latin typeface="Verdana"/>
                <a:ea typeface="Verdana"/>
                <a:cs typeface="Verdana"/>
                <a:sym typeface="Verdana"/>
              </a:rPr>
              <a:t>18</a:t>
            </a:fld>
            <a:endParaRPr lang="en-US" sz="1200">
              <a:solidFill>
                <a:srgbClr val="888888"/>
              </a:solidFill>
              <a:latin typeface="Verdana"/>
              <a:ea typeface="Verdana"/>
              <a:cs typeface="Verdana"/>
              <a:sym typeface="Verdana"/>
            </a:endParaRPr>
          </a:p>
        </p:txBody>
      </p:sp>
      <p:sp>
        <p:nvSpPr>
          <p:cNvPr id="343" name="Shape 343"/>
          <p:cNvSpPr/>
          <p:nvPr/>
        </p:nvSpPr>
        <p:spPr>
          <a:xfrm>
            <a:off x="0" y="2438400"/>
            <a:ext cx="9144000" cy="769500"/>
          </a:xfrm>
          <a:prstGeom prst="rect">
            <a:avLst/>
          </a:prstGeom>
          <a:noFill/>
          <a:ln>
            <a:noFill/>
          </a:ln>
        </p:spPr>
        <p:txBody>
          <a:bodyPr wrap="square" lIns="91425" tIns="45700" rIns="91425" bIns="45700" anchor="t" anchorCtr="0">
            <a:noAutofit/>
          </a:bodyPr>
          <a:lstStyle/>
          <a:p>
            <a:pPr marL="0" marR="0" lvl="0" indent="0" algn="ctr" rtl="0">
              <a:spcBef>
                <a:spcPts val="0"/>
              </a:spcBef>
              <a:spcAft>
                <a:spcPts val="0"/>
              </a:spcAft>
              <a:buClr>
                <a:schemeClr val="dk1"/>
              </a:buClr>
              <a:buSzPct val="25000"/>
              <a:buFont typeface="Arial"/>
              <a:buNone/>
            </a:pPr>
            <a:r>
              <a:rPr lang="en-US" sz="3200" b="1" u="sng">
                <a:solidFill>
                  <a:schemeClr val="hlink"/>
                </a:solidFill>
                <a:latin typeface="Arial"/>
                <a:ea typeface="Arial"/>
                <a:cs typeface="Arial"/>
                <a:sym typeface="Arial"/>
                <a:hlinkClick r:id="rId7"/>
              </a:rPr>
              <a:t>hazsimp@noaa.gov</a:t>
            </a:r>
            <a:r>
              <a:rPr lang="en-US" sz="3200" b="1">
                <a:solidFill>
                  <a:schemeClr val="dk1"/>
                </a:solidFill>
                <a:latin typeface="Arial"/>
                <a:ea typeface="Arial"/>
                <a:cs typeface="Arial"/>
                <a:sym typeface="Arial"/>
              </a:rPr>
              <a:t> </a:t>
            </a:r>
          </a:p>
          <a:p>
            <a:pPr marL="0" marR="0" lvl="0" indent="0" algn="ctr" rtl="0">
              <a:spcBef>
                <a:spcPts val="0"/>
              </a:spcBef>
              <a:spcAft>
                <a:spcPts val="0"/>
              </a:spcAft>
              <a:buClr>
                <a:schemeClr val="dk1"/>
              </a:buClr>
              <a:buFont typeface="Verdana"/>
              <a:buNone/>
            </a:pPr>
            <a:endParaRPr sz="3200" b="1">
              <a:solidFill>
                <a:schemeClr val="dk1"/>
              </a:solidFill>
              <a:latin typeface="Arial"/>
              <a:ea typeface="Arial"/>
              <a:cs typeface="Arial"/>
              <a:sym typeface="Arial"/>
            </a:endParaRPr>
          </a:p>
          <a:p>
            <a:pPr marL="0" marR="0" lvl="0" indent="0" algn="ctr" rtl="0">
              <a:spcBef>
                <a:spcPts val="0"/>
              </a:spcBef>
              <a:buClr>
                <a:schemeClr val="dk1"/>
              </a:buClr>
              <a:buSzPct val="25000"/>
              <a:buFont typeface="Arial"/>
              <a:buNone/>
            </a:pPr>
            <a:r>
              <a:rPr lang="en-US" sz="3200" b="1">
                <a:solidFill>
                  <a:schemeClr val="dk1"/>
                </a:solidFill>
                <a:latin typeface="Arial"/>
                <a:ea typeface="Arial"/>
                <a:cs typeface="Arial"/>
                <a:sym typeface="Arial"/>
              </a:rPr>
              <a:t>Darren Wright (</a:t>
            </a:r>
            <a:r>
              <a:rPr lang="en-US" sz="3200" b="1" u="sng">
                <a:solidFill>
                  <a:schemeClr val="hlink"/>
                </a:solidFill>
                <a:latin typeface="Arial"/>
                <a:ea typeface="Arial"/>
                <a:cs typeface="Arial"/>
                <a:sym typeface="Arial"/>
                <a:hlinkClick r:id="rId8"/>
              </a:rPr>
              <a:t>darren.wright@noaa.gov</a:t>
            </a:r>
            <a:r>
              <a:rPr lang="en-US" sz="3200" b="1">
                <a:solidFill>
                  <a:schemeClr val="dk1"/>
                </a:solidFill>
                <a:latin typeface="Arial"/>
                <a:ea typeface="Arial"/>
                <a:cs typeface="Arial"/>
                <a:sym typeface="Arial"/>
              </a:rPr>
              <a:t>)</a:t>
            </a:r>
          </a:p>
          <a:p>
            <a:pPr marL="0" marR="0" lvl="0" indent="0" algn="ctr" rtl="0">
              <a:spcBef>
                <a:spcPts val="0"/>
              </a:spcBef>
              <a:buClr>
                <a:schemeClr val="dk1"/>
              </a:buClr>
              <a:buFont typeface="Arial"/>
              <a:buNone/>
            </a:pPr>
            <a:endParaRPr sz="3200" b="1">
              <a:solidFill>
                <a:schemeClr val="dk1"/>
              </a:solidFill>
            </a:endParaRPr>
          </a:p>
          <a:p>
            <a:pPr marL="0" marR="0" lvl="0" indent="0" algn="ctr" rtl="0">
              <a:spcBef>
                <a:spcPts val="0"/>
              </a:spcBef>
              <a:buClr>
                <a:schemeClr val="dk1"/>
              </a:buClr>
              <a:buSzPct val="25000"/>
              <a:buFont typeface="Arial"/>
              <a:buNone/>
            </a:pPr>
            <a:r>
              <a:rPr lang="en-US" sz="3200" b="1">
                <a:solidFill>
                  <a:schemeClr val="dk1"/>
                </a:solidFill>
              </a:rPr>
              <a:t>Survey - </a:t>
            </a:r>
            <a:r>
              <a:rPr lang="en-US" sz="2400" b="1">
                <a:solidFill>
                  <a:srgbClr val="C00000"/>
                </a:solidFill>
                <a:latin typeface="Calibri"/>
                <a:ea typeface="Calibri"/>
                <a:cs typeface="Calibri"/>
                <a:sym typeface="Calibri"/>
              </a:rPr>
              <a:t>https://www.surveymonkey.com/r/SRZFG2X</a:t>
            </a:r>
          </a:p>
          <a:p>
            <a:pPr marL="0" marR="0" lvl="0" indent="0" algn="ctr" rtl="0">
              <a:spcBef>
                <a:spcPts val="0"/>
              </a:spcBef>
              <a:buClr>
                <a:schemeClr val="dk1"/>
              </a:buClr>
              <a:buFont typeface="Arial"/>
              <a:buNone/>
            </a:pPr>
            <a:endParaRPr sz="3200" b="1">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0" y="76200"/>
            <a:ext cx="91440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rgbClr val="3F3151"/>
              </a:buClr>
              <a:buSzPct val="25000"/>
              <a:buFont typeface="Arial"/>
              <a:buNone/>
            </a:pPr>
            <a:r>
              <a:rPr lang="en-US" sz="3600" b="1" i="0" u="sng" strike="noStrike" cap="none">
                <a:solidFill>
                  <a:srgbClr val="3F3151"/>
                </a:solidFill>
                <a:latin typeface="Arial"/>
                <a:ea typeface="Arial"/>
                <a:cs typeface="Arial"/>
                <a:sym typeface="Arial"/>
              </a:rPr>
              <a:t/>
            </a:r>
            <a:br>
              <a:rPr lang="en-US" sz="3600" b="1" i="0" u="sng" strike="noStrike" cap="none">
                <a:solidFill>
                  <a:srgbClr val="3F3151"/>
                </a:solidFill>
                <a:latin typeface="Arial"/>
                <a:ea typeface="Arial"/>
                <a:cs typeface="Arial"/>
                <a:sym typeface="Arial"/>
              </a:rPr>
            </a:br>
            <a:r>
              <a:rPr lang="en-US" sz="3600" b="1" i="0" u="sng" strike="noStrike" cap="none">
                <a:solidFill>
                  <a:srgbClr val="3F3151"/>
                </a:solidFill>
                <a:latin typeface="Arial"/>
                <a:ea typeface="Arial"/>
                <a:cs typeface="Arial"/>
                <a:sym typeface="Arial"/>
              </a:rPr>
              <a:t>Outline </a:t>
            </a:r>
            <a:br>
              <a:rPr lang="en-US" sz="3600" b="1" i="0" u="sng" strike="noStrike" cap="none">
                <a:solidFill>
                  <a:srgbClr val="3F3151"/>
                </a:solidFill>
                <a:latin typeface="Arial"/>
                <a:ea typeface="Arial"/>
                <a:cs typeface="Arial"/>
                <a:sym typeface="Arial"/>
              </a:rPr>
            </a:br>
            <a:endParaRPr lang="en-US" sz="3600" b="1" i="0" u="sng" strike="noStrike" cap="none">
              <a:solidFill>
                <a:srgbClr val="3F3151"/>
              </a:solidFill>
              <a:latin typeface="Arial"/>
              <a:ea typeface="Arial"/>
              <a:cs typeface="Arial"/>
              <a:sym typeface="Arial"/>
            </a:endParaRPr>
          </a:p>
        </p:txBody>
      </p:sp>
      <p:sp>
        <p:nvSpPr>
          <p:cNvPr id="193" name="Shape 193"/>
          <p:cNvSpPr txBox="1">
            <a:spLocks noGrp="1"/>
          </p:cNvSpPr>
          <p:nvPr>
            <p:ph type="body" idx="1"/>
          </p:nvPr>
        </p:nvSpPr>
        <p:spPr>
          <a:xfrm>
            <a:off x="152400" y="1447800"/>
            <a:ext cx="8915400" cy="5486400"/>
          </a:xfrm>
          <a:prstGeom prst="rect">
            <a:avLst/>
          </a:prstGeom>
          <a:noFill/>
          <a:ln>
            <a:noFill/>
          </a:ln>
        </p:spPr>
        <p:txBody>
          <a:bodyPr wrap="square" lIns="91425" tIns="45700" rIns="91425" bIns="45700" anchor="t" anchorCtr="0">
            <a:noAutofit/>
          </a:bodyPr>
          <a:lstStyle/>
          <a:p>
            <a:pPr marL="342900" marR="0" lvl="0" indent="-342900" algn="l" rtl="0">
              <a:lnSpc>
                <a:spcPct val="110000"/>
              </a:lnSpc>
              <a:spcBef>
                <a:spcPts val="0"/>
              </a:spcBef>
              <a:spcAft>
                <a:spcPts val="0"/>
              </a:spcAft>
              <a:buClr>
                <a:schemeClr val="dk1"/>
              </a:buClr>
              <a:buSzPct val="100000"/>
              <a:buFont typeface="Arial"/>
              <a:buChar char="•"/>
            </a:pPr>
            <a:r>
              <a:rPr lang="en-US" sz="3200" b="1" i="0" u="none" strike="noStrike" cap="none" dirty="0">
                <a:solidFill>
                  <a:schemeClr val="dk1"/>
                </a:solidFill>
                <a:latin typeface="Calibri"/>
                <a:ea typeface="Calibri"/>
                <a:cs typeface="Calibri"/>
                <a:sym typeface="Calibri"/>
              </a:rPr>
              <a:t>NWS Watch, Warning and Advisory (WWA) system:</a:t>
            </a:r>
          </a:p>
          <a:p>
            <a:pPr marL="0" marR="0" lvl="0" indent="0" algn="l" rtl="0">
              <a:lnSpc>
                <a:spcPct val="110000"/>
              </a:lnSpc>
              <a:spcBef>
                <a:spcPts val="0"/>
              </a:spcBef>
              <a:spcAft>
                <a:spcPts val="0"/>
              </a:spcAft>
              <a:buClr>
                <a:schemeClr val="dk1"/>
              </a:buClr>
              <a:buSzPct val="25000"/>
              <a:buFont typeface="Arial"/>
              <a:buNone/>
            </a:pPr>
            <a:r>
              <a:rPr lang="en-US" sz="3200" b="0" i="0" u="none" strike="noStrike" cap="none" dirty="0">
                <a:solidFill>
                  <a:schemeClr val="dk1"/>
                </a:solidFill>
                <a:latin typeface="Calibri"/>
                <a:ea typeface="Calibri"/>
                <a:cs typeface="Calibri"/>
                <a:sym typeface="Calibri"/>
              </a:rPr>
              <a:t>	</a:t>
            </a:r>
            <a:endParaRPr sz="2600" b="0" i="0" u="none" strike="noStrike" cap="none" dirty="0">
              <a:solidFill>
                <a:srgbClr val="002060"/>
              </a:solidFill>
              <a:latin typeface="Calibri"/>
              <a:ea typeface="Calibri"/>
              <a:cs typeface="Calibri"/>
              <a:sym typeface="Calibri"/>
            </a:endParaRPr>
          </a:p>
          <a:p>
            <a:pPr marL="342900" marR="0" lvl="0" indent="-342900" algn="l" rtl="0">
              <a:lnSpc>
                <a:spcPct val="110000"/>
              </a:lnSpc>
              <a:spcBef>
                <a:spcPts val="0"/>
              </a:spcBef>
              <a:spcAft>
                <a:spcPts val="0"/>
              </a:spcAft>
              <a:buClr>
                <a:schemeClr val="dk1"/>
              </a:buClr>
              <a:buSzPct val="100000"/>
              <a:buFont typeface="Arial"/>
              <a:buChar char="•"/>
            </a:pPr>
            <a:r>
              <a:rPr lang="en-US" sz="3100" b="1" i="0" u="none" strike="noStrike" cap="none" dirty="0">
                <a:solidFill>
                  <a:schemeClr val="dk1"/>
                </a:solidFill>
                <a:latin typeface="Calibri"/>
                <a:ea typeface="Calibri"/>
                <a:cs typeface="Calibri"/>
                <a:sym typeface="Calibri"/>
              </a:rPr>
              <a:t>First Significant Repairs to the WWA System: </a:t>
            </a:r>
          </a:p>
          <a:p>
            <a:pPr marL="0" marR="0" lvl="0" indent="0" algn="l" rtl="0">
              <a:lnSpc>
                <a:spcPct val="110000"/>
              </a:lnSpc>
              <a:spcBef>
                <a:spcPts val="0"/>
              </a:spcBef>
              <a:spcAft>
                <a:spcPts val="0"/>
              </a:spcAft>
              <a:buClr>
                <a:schemeClr val="dk1"/>
              </a:buClr>
              <a:buSzPct val="25000"/>
              <a:buFont typeface="Arial"/>
              <a:buNone/>
            </a:pPr>
            <a:r>
              <a:rPr lang="en-US" sz="3100" b="1" dirty="0"/>
              <a:t>	</a:t>
            </a:r>
            <a:r>
              <a:rPr lang="en-US" sz="2800" b="1" i="0" u="none" strike="noStrike" cap="none" dirty="0" smtClean="0">
                <a:solidFill>
                  <a:schemeClr val="dk1"/>
                </a:solidFill>
                <a:latin typeface="Calibri"/>
                <a:ea typeface="Calibri"/>
                <a:cs typeface="Calibri"/>
                <a:sym typeface="Calibri"/>
              </a:rPr>
              <a:t>Marine </a:t>
            </a:r>
            <a:r>
              <a:rPr lang="en-US" sz="2800" b="1" i="0" u="none" strike="noStrike" cap="none" dirty="0">
                <a:solidFill>
                  <a:schemeClr val="dk1"/>
                </a:solidFill>
                <a:latin typeface="Calibri"/>
                <a:ea typeface="Calibri"/>
                <a:cs typeface="Calibri"/>
                <a:sym typeface="Calibri"/>
              </a:rPr>
              <a:t>product “Reformatting &amp; Consolidation”</a:t>
            </a:r>
            <a:r>
              <a:rPr lang="en-US" sz="3100" b="1" i="0" u="none" strike="noStrike" cap="none" dirty="0">
                <a:solidFill>
                  <a:schemeClr val="dk1"/>
                </a:solidFill>
                <a:latin typeface="Calibri"/>
                <a:ea typeface="Calibri"/>
                <a:cs typeface="Calibri"/>
                <a:sym typeface="Calibri"/>
              </a:rPr>
              <a:t> </a:t>
            </a:r>
          </a:p>
          <a:p>
            <a:pPr marL="342900" marR="0" lvl="0" indent="-342900" algn="l" rtl="0">
              <a:lnSpc>
                <a:spcPct val="110000"/>
              </a:lnSpc>
              <a:spcBef>
                <a:spcPts val="0"/>
              </a:spcBef>
              <a:spcAft>
                <a:spcPts val="0"/>
              </a:spcAft>
              <a:buClr>
                <a:srgbClr val="002060"/>
              </a:buClr>
              <a:buSzPct val="25000"/>
              <a:buFont typeface="Arial"/>
              <a:buNone/>
            </a:pPr>
            <a:r>
              <a:rPr lang="en-US" sz="3000" b="0" i="0" u="none" strike="noStrike" cap="none" dirty="0">
                <a:solidFill>
                  <a:srgbClr val="002060"/>
                </a:solidFill>
                <a:latin typeface="Calibri"/>
                <a:ea typeface="Calibri"/>
                <a:cs typeface="Calibri"/>
                <a:sym typeface="Calibri"/>
              </a:rPr>
              <a:t>	</a:t>
            </a:r>
            <a:r>
              <a:rPr lang="en-US" sz="3000" b="0" i="1" u="none" strike="noStrike" cap="none" dirty="0">
                <a:solidFill>
                  <a:srgbClr val="002060"/>
                </a:solidFill>
                <a:latin typeface="Calibri"/>
                <a:ea typeface="Calibri"/>
                <a:cs typeface="Calibri"/>
                <a:sym typeface="Calibri"/>
              </a:rPr>
              <a:t>	</a:t>
            </a:r>
          </a:p>
          <a:p>
            <a:pPr marL="342900" marR="0" lvl="0" indent="-342900" algn="l" rtl="0">
              <a:spcBef>
                <a:spcPts val="0"/>
              </a:spcBef>
              <a:spcAft>
                <a:spcPts val="0"/>
              </a:spcAft>
              <a:buClr>
                <a:schemeClr val="dk1"/>
              </a:buClr>
              <a:buSzPct val="100000"/>
              <a:buFont typeface="Arial"/>
              <a:buChar char="•"/>
            </a:pPr>
            <a:r>
              <a:rPr lang="en-US" sz="3200" b="1" i="0" u="none" strike="noStrike" cap="none" dirty="0">
                <a:solidFill>
                  <a:schemeClr val="dk1"/>
                </a:solidFill>
                <a:latin typeface="Calibri"/>
                <a:ea typeface="Calibri"/>
                <a:cs typeface="Calibri"/>
                <a:sym typeface="Calibri"/>
              </a:rPr>
              <a:t>Examples of “Reformatting &amp; Consolidation” </a:t>
            </a:r>
          </a:p>
          <a:p>
            <a:pPr marL="342900" marR="0" lvl="0" indent="-342900" algn="l" rtl="0">
              <a:spcBef>
                <a:spcPts val="0"/>
              </a:spcBef>
              <a:spcAft>
                <a:spcPts val="0"/>
              </a:spcAft>
              <a:buClr>
                <a:schemeClr val="dk1"/>
              </a:buClr>
              <a:buSzPct val="100000"/>
              <a:buFont typeface="Arial"/>
              <a:buNone/>
            </a:pPr>
            <a:endParaRPr sz="3200" b="1" i="1" u="none" strike="noStrike" cap="none" dirty="0">
              <a:solidFill>
                <a:srgbClr val="002060"/>
              </a:solidFill>
              <a:latin typeface="Calibri"/>
              <a:ea typeface="Calibri"/>
              <a:cs typeface="Calibri"/>
              <a:sym typeface="Calibri"/>
            </a:endParaRPr>
          </a:p>
          <a:p>
            <a:pPr marL="342900" marR="0" lvl="0" indent="-342900" algn="l" rtl="0">
              <a:spcBef>
                <a:spcPts val="0"/>
              </a:spcBef>
              <a:spcAft>
                <a:spcPts val="0"/>
              </a:spcAft>
              <a:buClr>
                <a:srgbClr val="000000"/>
              </a:buClr>
              <a:buSzPct val="100000"/>
              <a:buFont typeface="Arial"/>
              <a:buChar char="•"/>
            </a:pPr>
            <a:r>
              <a:rPr lang="en-US" sz="3200" b="1" i="1" u="none" strike="noStrike" cap="none" dirty="0">
                <a:solidFill>
                  <a:srgbClr val="000000"/>
                </a:solidFill>
                <a:latin typeface="Calibri"/>
                <a:ea typeface="Calibri"/>
                <a:cs typeface="Calibri"/>
                <a:sym typeface="Calibri"/>
              </a:rPr>
              <a:t>Next Steps</a:t>
            </a:r>
          </a:p>
          <a:p>
            <a:pPr marL="342900" marR="0" lvl="0" indent="-342900" algn="l" rtl="0">
              <a:spcBef>
                <a:spcPts val="0"/>
              </a:spcBef>
              <a:spcAft>
                <a:spcPts val="0"/>
              </a:spcAft>
              <a:buClr>
                <a:schemeClr val="dk1"/>
              </a:buClr>
              <a:buSzPct val="100000"/>
              <a:buFont typeface="Arial"/>
              <a:buNone/>
            </a:pPr>
            <a:endParaRPr sz="2600" b="0" i="1" u="none" strike="noStrike" cap="none" dirty="0">
              <a:solidFill>
                <a:srgbClr val="002060"/>
              </a:solidFill>
              <a:latin typeface="Calibri"/>
              <a:ea typeface="Calibri"/>
              <a:cs typeface="Calibri"/>
              <a:sym typeface="Calibri"/>
            </a:endParaRPr>
          </a:p>
        </p:txBody>
      </p:sp>
      <p:sp>
        <p:nvSpPr>
          <p:cNvPr id="194" name="Shape 194"/>
          <p:cNvSpPr txBox="1">
            <a:spLocks noGrp="1"/>
          </p:cNvSpPr>
          <p:nvPr>
            <p:ph type="sldNum" idx="12"/>
          </p:nvPr>
        </p:nvSpPr>
        <p:spPr>
          <a:xfrm>
            <a:off x="6705600" y="6492875"/>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2</a:t>
            </a:fld>
            <a:endParaRPr lang="en-US" sz="1200" b="0" i="0" u="none" strike="noStrike" cap="none">
              <a:solidFill>
                <a:srgbClr val="888888"/>
              </a:solidFill>
              <a:latin typeface="Calibri"/>
              <a:ea typeface="Calibri"/>
              <a:cs typeface="Calibri"/>
              <a:sym typeface="Calibri"/>
            </a:endParaRPr>
          </a:p>
        </p:txBody>
      </p:sp>
      <p:pic>
        <p:nvPicPr>
          <p:cNvPr id="195" name="Shape 195" descr="http://calcoastwebdesign.com/wp-content/uploads/powerpoint-presentation.jpg">
            <a:hlinkClick r:id="rId3"/>
          </p:cNvPr>
          <p:cNvPicPr preferRelativeResize="0"/>
          <p:nvPr/>
        </p:nvPicPr>
        <p:blipFill rotWithShape="1">
          <a:blip r:embed="rId4">
            <a:alphaModFix/>
          </a:blip>
          <a:srcRect/>
          <a:stretch/>
        </p:blipFill>
        <p:spPr>
          <a:xfrm>
            <a:off x="7239000" y="0"/>
            <a:ext cx="1444374" cy="14443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p:nvPr/>
        </p:nvSpPr>
        <p:spPr>
          <a:xfrm>
            <a:off x="125104" y="962561"/>
            <a:ext cx="8915400" cy="1415772"/>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3000" b="1" i="1" u="sng" strike="noStrike" cap="none">
                <a:solidFill>
                  <a:srgbClr val="3F3151"/>
                </a:solidFill>
                <a:latin typeface="Arial Black"/>
                <a:ea typeface="Arial Black"/>
                <a:cs typeface="Arial Black"/>
                <a:sym typeface="Arial Black"/>
              </a:rPr>
              <a:t>The WWA System: What Are The Issues</a:t>
            </a:r>
            <a:r>
              <a:rPr lang="en-US" sz="3000" b="1" i="1" u="none" strike="noStrike" cap="none">
                <a:solidFill>
                  <a:srgbClr val="3F3151"/>
                </a:solidFill>
                <a:latin typeface="Arial Black"/>
                <a:ea typeface="Arial Black"/>
                <a:cs typeface="Arial Black"/>
                <a:sym typeface="Arial Black"/>
              </a:rPr>
              <a:t>?</a:t>
            </a:r>
            <a:r>
              <a:rPr lang="en-US" sz="3200" b="1" i="0" u="none" strike="noStrike" cap="none">
                <a:solidFill>
                  <a:srgbClr val="3F3151"/>
                </a:solidFill>
                <a:latin typeface="Arial Black"/>
                <a:ea typeface="Arial Black"/>
                <a:cs typeface="Arial Black"/>
                <a:sym typeface="Arial Black"/>
              </a:rPr>
              <a:t/>
            </a:r>
            <a:br>
              <a:rPr lang="en-US" sz="3200" b="1" i="0" u="none" strike="noStrike" cap="none">
                <a:solidFill>
                  <a:srgbClr val="3F3151"/>
                </a:solidFill>
                <a:latin typeface="Arial Black"/>
                <a:ea typeface="Arial Black"/>
                <a:cs typeface="Arial Black"/>
                <a:sym typeface="Arial Black"/>
              </a:rPr>
            </a:br>
            <a:endParaRPr lang="en-US" sz="3200" b="1" i="0" u="none" strike="noStrike" cap="none">
              <a:solidFill>
                <a:srgbClr val="3F3151"/>
              </a:solidFill>
              <a:latin typeface="Arial Black"/>
              <a:ea typeface="Arial Black"/>
              <a:cs typeface="Arial Black"/>
              <a:sym typeface="Arial Black"/>
            </a:endParaRPr>
          </a:p>
          <a:p>
            <a:pPr marL="0" marR="0" lvl="0" indent="0" algn="ctr" rtl="0">
              <a:spcBef>
                <a:spcPts val="0"/>
              </a:spcBef>
              <a:buSzPct val="25000"/>
              <a:buNone/>
            </a:pPr>
            <a:r>
              <a:rPr lang="en-US" sz="2800" b="1" i="0" u="none" strike="noStrike" cap="none">
                <a:solidFill>
                  <a:schemeClr val="dk1"/>
                </a:solidFill>
                <a:latin typeface="Arial Black"/>
                <a:ea typeface="Arial Black"/>
                <a:cs typeface="Arial Black"/>
                <a:sym typeface="Arial Black"/>
              </a:rPr>
              <a:t>   Orthogonal Logic         Too Many Products!</a:t>
            </a:r>
          </a:p>
        </p:txBody>
      </p:sp>
      <p:pic>
        <p:nvPicPr>
          <p:cNvPr id="202" name="Shape 202"/>
          <p:cNvPicPr preferRelativeResize="0"/>
          <p:nvPr/>
        </p:nvPicPr>
        <p:blipFill rotWithShape="1">
          <a:blip r:embed="rId3">
            <a:alphaModFix/>
          </a:blip>
          <a:srcRect/>
          <a:stretch/>
        </p:blipFill>
        <p:spPr>
          <a:xfrm>
            <a:off x="4876800" y="2667000"/>
            <a:ext cx="4085044" cy="2132747"/>
          </a:xfrm>
          <a:prstGeom prst="rect">
            <a:avLst/>
          </a:prstGeom>
          <a:noFill/>
          <a:ln>
            <a:noFill/>
          </a:ln>
        </p:spPr>
      </p:pic>
      <p:pic>
        <p:nvPicPr>
          <p:cNvPr id="203" name="Shape 203"/>
          <p:cNvPicPr preferRelativeResize="0"/>
          <p:nvPr/>
        </p:nvPicPr>
        <p:blipFill rotWithShape="1">
          <a:blip r:embed="rId4">
            <a:alphaModFix/>
          </a:blip>
          <a:srcRect/>
          <a:stretch/>
        </p:blipFill>
        <p:spPr>
          <a:xfrm>
            <a:off x="152400" y="2308782"/>
            <a:ext cx="4433735" cy="2866833"/>
          </a:xfrm>
          <a:prstGeom prst="rect">
            <a:avLst/>
          </a:prstGeom>
          <a:noFill/>
          <a:ln>
            <a:noFill/>
          </a:ln>
        </p:spPr>
      </p:pic>
      <p:sp>
        <p:nvSpPr>
          <p:cNvPr id="204" name="Shape 204"/>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3</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0" y="228600"/>
            <a:ext cx="91440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rgbClr val="3F3151"/>
              </a:buClr>
              <a:buSzPct val="25000"/>
              <a:buFont typeface="Arial Black"/>
              <a:buNone/>
            </a:pPr>
            <a:r>
              <a:rPr lang="en-US" sz="3200" b="1" i="0" u="none" strike="noStrike" cap="none">
                <a:solidFill>
                  <a:srgbClr val="3F3151"/>
                </a:solidFill>
                <a:latin typeface="Arial"/>
                <a:ea typeface="Arial"/>
                <a:cs typeface="Arial"/>
                <a:sym typeface="Arial"/>
              </a:rPr>
              <a:t>A Summary of Feedback Received To Date</a:t>
            </a:r>
            <a:br>
              <a:rPr lang="en-US" sz="3200" b="1" i="0" u="none" strike="noStrike" cap="none">
                <a:solidFill>
                  <a:srgbClr val="3F3151"/>
                </a:solidFill>
                <a:latin typeface="Arial"/>
                <a:ea typeface="Arial"/>
                <a:cs typeface="Arial"/>
                <a:sym typeface="Arial"/>
              </a:rPr>
            </a:br>
            <a:r>
              <a:rPr lang="en-US" sz="2800" b="1" i="1" u="sng" strike="noStrike" cap="none">
                <a:solidFill>
                  <a:schemeClr val="dk1"/>
                </a:solidFill>
                <a:latin typeface="Arial"/>
                <a:ea typeface="Arial"/>
                <a:cs typeface="Arial"/>
                <a:sym typeface="Arial"/>
              </a:rPr>
              <a:t>Some of the Recurring Themes</a:t>
            </a:r>
          </a:p>
        </p:txBody>
      </p:sp>
      <p:sp>
        <p:nvSpPr>
          <p:cNvPr id="210" name="Shape 210"/>
          <p:cNvSpPr txBox="1">
            <a:spLocks noGrp="1"/>
          </p:cNvSpPr>
          <p:nvPr>
            <p:ph type="body" idx="1"/>
          </p:nvPr>
        </p:nvSpPr>
        <p:spPr>
          <a:xfrm>
            <a:off x="18900" y="1752600"/>
            <a:ext cx="9125100" cy="51816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rgbClr val="FFCC00"/>
              </a:buClr>
              <a:buSzPct val="119998"/>
              <a:buFont typeface="Noto Sans Symbols"/>
              <a:buChar char="▪"/>
            </a:pPr>
            <a:r>
              <a:rPr lang="en-US" sz="3000" b="0" i="0" u="none" strike="noStrike" cap="none" dirty="0">
                <a:solidFill>
                  <a:schemeClr val="dk1"/>
                </a:solidFill>
                <a:latin typeface="Calibri"/>
                <a:ea typeface="Calibri"/>
                <a:cs typeface="Calibri"/>
                <a:sym typeface="Calibri"/>
              </a:rPr>
              <a:t>WWA terms:  A spectrum of understanding</a:t>
            </a:r>
          </a:p>
          <a:p>
            <a:pPr marL="342900" marR="0" lvl="0" indent="-342900" algn="l" rtl="0">
              <a:spcBef>
                <a:spcPts val="0"/>
              </a:spcBef>
              <a:spcAft>
                <a:spcPts val="0"/>
              </a:spcAft>
              <a:buClr>
                <a:srgbClr val="FFCC00"/>
              </a:buClr>
              <a:buSzPct val="25000"/>
              <a:buFont typeface="Noto Sans Symbols"/>
              <a:buNone/>
            </a:pPr>
            <a:endParaRPr sz="1000" b="0" i="0" u="none" strike="noStrike" cap="none" dirty="0">
              <a:solidFill>
                <a:schemeClr val="dk1"/>
              </a:solidFill>
              <a:latin typeface="Calibri"/>
              <a:ea typeface="Calibri"/>
              <a:cs typeface="Calibri"/>
              <a:sym typeface="Calibri"/>
            </a:endParaRPr>
          </a:p>
          <a:p>
            <a:pPr marL="342900" marR="0" lvl="0" indent="-342900" algn="l" rtl="0">
              <a:spcBef>
                <a:spcPts val="0"/>
              </a:spcBef>
              <a:spcAft>
                <a:spcPts val="0"/>
              </a:spcAft>
              <a:buClr>
                <a:srgbClr val="FFCC00"/>
              </a:buClr>
              <a:buSzPct val="119998"/>
              <a:buFont typeface="Noto Sans Symbols"/>
              <a:buChar char="▪"/>
            </a:pPr>
            <a:r>
              <a:rPr lang="en-US" sz="3000" b="0" i="0" u="none" strike="noStrike" cap="none" dirty="0">
                <a:solidFill>
                  <a:schemeClr val="dk1"/>
                </a:solidFill>
                <a:latin typeface="Calibri"/>
                <a:ea typeface="Calibri"/>
                <a:cs typeface="Calibri"/>
                <a:sym typeface="Calibri"/>
              </a:rPr>
              <a:t>“Advisory” is generally </a:t>
            </a:r>
            <a:r>
              <a:rPr lang="en-US" sz="3000" b="1" i="1" u="sng" strike="noStrike" cap="none" dirty="0">
                <a:solidFill>
                  <a:schemeClr val="dk1"/>
                </a:solidFill>
                <a:latin typeface="Calibri"/>
                <a:ea typeface="Calibri"/>
                <a:cs typeface="Calibri"/>
                <a:sym typeface="Calibri"/>
              </a:rPr>
              <a:t>misunderstood</a:t>
            </a:r>
            <a:r>
              <a:rPr lang="en-US" sz="3000" b="0" i="0" u="none" strike="noStrike" cap="none" dirty="0">
                <a:solidFill>
                  <a:schemeClr val="dk1"/>
                </a:solidFill>
                <a:latin typeface="Calibri"/>
                <a:ea typeface="Calibri"/>
                <a:cs typeface="Calibri"/>
                <a:sym typeface="Calibri"/>
              </a:rPr>
              <a:t>; </a:t>
            </a:r>
          </a:p>
          <a:p>
            <a:pPr marL="342900" marR="0" lvl="0" indent="-342900" algn="l" rtl="0">
              <a:spcBef>
                <a:spcPts val="0"/>
              </a:spcBef>
              <a:spcAft>
                <a:spcPts val="0"/>
              </a:spcAft>
              <a:buClr>
                <a:srgbClr val="FFCC00"/>
              </a:buClr>
              <a:buSzPct val="25000"/>
              <a:buFont typeface="Arial"/>
              <a:buNone/>
            </a:pPr>
            <a:r>
              <a:rPr lang="en-US" sz="3000" b="0" i="0" u="none" strike="noStrike" cap="none" dirty="0">
                <a:solidFill>
                  <a:schemeClr val="dk1"/>
                </a:solidFill>
                <a:latin typeface="Calibri"/>
                <a:ea typeface="Calibri"/>
                <a:cs typeface="Calibri"/>
                <a:sym typeface="Calibri"/>
              </a:rPr>
              <a:t>	“Watch” and “Warning” are sometimes confused</a:t>
            </a:r>
          </a:p>
          <a:p>
            <a:pPr marL="342900" marR="0" lvl="0" indent="-342900" algn="l" rtl="0">
              <a:spcBef>
                <a:spcPts val="0"/>
              </a:spcBef>
              <a:spcAft>
                <a:spcPts val="0"/>
              </a:spcAft>
              <a:buClr>
                <a:srgbClr val="FFCC00"/>
              </a:buClr>
              <a:buSzPct val="287997"/>
              <a:buFont typeface="Noto Sans Symbols"/>
              <a:buNone/>
            </a:pPr>
            <a:endParaRPr sz="1000" b="0" i="0" u="none" strike="noStrike" cap="none" dirty="0">
              <a:solidFill>
                <a:schemeClr val="dk1"/>
              </a:solidFill>
              <a:latin typeface="Calibri"/>
              <a:ea typeface="Calibri"/>
              <a:cs typeface="Calibri"/>
              <a:sym typeface="Calibri"/>
            </a:endParaRPr>
          </a:p>
          <a:p>
            <a:pPr marL="342900" marR="0" lvl="0" indent="-342900" algn="l" rtl="0">
              <a:spcBef>
                <a:spcPts val="0"/>
              </a:spcBef>
              <a:spcAft>
                <a:spcPts val="0"/>
              </a:spcAft>
              <a:buClr>
                <a:srgbClr val="FFCC00"/>
              </a:buClr>
              <a:buSzPct val="119998"/>
              <a:buFont typeface="Noto Sans Symbols"/>
              <a:buChar char="▪"/>
            </a:pPr>
            <a:r>
              <a:rPr lang="en-US" sz="3000" b="0" i="0" u="none" strike="noStrike" cap="none" dirty="0">
                <a:solidFill>
                  <a:schemeClr val="dk1"/>
                </a:solidFill>
                <a:latin typeface="Calibri"/>
                <a:ea typeface="Calibri"/>
                <a:cs typeface="Calibri"/>
                <a:sym typeface="Calibri"/>
              </a:rPr>
              <a:t>Consider </a:t>
            </a:r>
            <a:r>
              <a:rPr lang="en-US" sz="3000" b="1" i="1" u="sng" strike="noStrike" cap="none" dirty="0">
                <a:solidFill>
                  <a:schemeClr val="dk1"/>
                </a:solidFill>
                <a:latin typeface="Calibri"/>
                <a:ea typeface="Calibri"/>
                <a:cs typeface="Calibri"/>
                <a:sym typeface="Calibri"/>
              </a:rPr>
              <a:t>replacing</a:t>
            </a:r>
            <a:r>
              <a:rPr lang="en-US" sz="3000" b="0" i="0" u="none" strike="noStrike" cap="none" dirty="0">
                <a:solidFill>
                  <a:schemeClr val="dk1"/>
                </a:solidFill>
                <a:latin typeface="Calibri"/>
                <a:ea typeface="Calibri"/>
                <a:cs typeface="Calibri"/>
                <a:sym typeface="Calibri"/>
              </a:rPr>
              <a:t> one or more WWA terms with better understood </a:t>
            </a:r>
            <a:r>
              <a:rPr lang="en-US" sz="3000" b="1" i="1" u="none" strike="noStrike" cap="none" dirty="0">
                <a:solidFill>
                  <a:schemeClr val="dk1"/>
                </a:solidFill>
                <a:latin typeface="Calibri"/>
                <a:ea typeface="Calibri"/>
                <a:cs typeface="Calibri"/>
                <a:sym typeface="Calibri"/>
              </a:rPr>
              <a:t>“</a:t>
            </a:r>
            <a:r>
              <a:rPr lang="en-US" sz="3000" b="1" i="1" u="sng" strike="noStrike" cap="none" dirty="0">
                <a:solidFill>
                  <a:schemeClr val="dk1"/>
                </a:solidFill>
                <a:latin typeface="Calibri"/>
                <a:ea typeface="Calibri"/>
                <a:cs typeface="Calibri"/>
                <a:sym typeface="Calibri"/>
              </a:rPr>
              <a:t>call to attention</a:t>
            </a:r>
            <a:r>
              <a:rPr lang="en-US" sz="3000" b="1" i="1" u="none" strike="noStrike" cap="none" dirty="0">
                <a:solidFill>
                  <a:schemeClr val="dk1"/>
                </a:solidFill>
                <a:latin typeface="Calibri"/>
                <a:ea typeface="Calibri"/>
                <a:cs typeface="Calibri"/>
                <a:sym typeface="Calibri"/>
              </a:rPr>
              <a:t>” </a:t>
            </a:r>
            <a:r>
              <a:rPr lang="en-US" sz="3000" b="0" i="0" u="none" strike="noStrike" cap="none" dirty="0">
                <a:solidFill>
                  <a:schemeClr val="dk1"/>
                </a:solidFill>
                <a:latin typeface="Calibri"/>
                <a:ea typeface="Calibri"/>
                <a:cs typeface="Calibri"/>
                <a:sym typeface="Calibri"/>
              </a:rPr>
              <a:t>statements: </a:t>
            </a:r>
          </a:p>
          <a:p>
            <a:pPr marL="342900" marR="0" lvl="0" indent="-342900" algn="l" rtl="0">
              <a:spcBef>
                <a:spcPts val="0"/>
              </a:spcBef>
              <a:spcAft>
                <a:spcPts val="0"/>
              </a:spcAft>
              <a:buClr>
                <a:srgbClr val="FFCC00"/>
              </a:buClr>
              <a:buSzPct val="119999"/>
              <a:buFont typeface="Noto Sans Symbols"/>
              <a:buNone/>
            </a:pPr>
            <a:endParaRPr sz="800" b="0" i="0" u="none" strike="noStrike" cap="none" dirty="0">
              <a:solidFill>
                <a:srgbClr val="002060"/>
              </a:solidFill>
              <a:latin typeface="Calibri"/>
              <a:ea typeface="Calibri"/>
              <a:cs typeface="Calibri"/>
              <a:sym typeface="Calibri"/>
            </a:endParaRPr>
          </a:p>
          <a:p>
            <a:pPr marL="342900" marR="0" lvl="0" indent="0" algn="l" rtl="0">
              <a:spcBef>
                <a:spcPts val="0"/>
              </a:spcBef>
              <a:spcAft>
                <a:spcPts val="0"/>
              </a:spcAft>
              <a:buClr>
                <a:srgbClr val="FFCC00"/>
              </a:buClr>
              <a:buSzPct val="25000"/>
              <a:buFont typeface="Arial"/>
              <a:buNone/>
            </a:pPr>
            <a:r>
              <a:rPr lang="en-US" sz="2800" b="0" i="1" u="none" strike="noStrike" cap="none" dirty="0">
                <a:solidFill>
                  <a:schemeClr val="dk1"/>
                </a:solidFill>
                <a:latin typeface="Calibri"/>
                <a:ea typeface="Calibri"/>
                <a:cs typeface="Calibri"/>
                <a:sym typeface="Calibri"/>
              </a:rPr>
              <a:t>	(e.g., “Notice”, “Alert”, “Possible”, “Emergency”)</a:t>
            </a:r>
            <a:r>
              <a:rPr lang="en-US" sz="2400" b="0" i="0" u="none" strike="noStrike" cap="none" dirty="0">
                <a:solidFill>
                  <a:schemeClr val="dk1"/>
                </a:solidFill>
                <a:latin typeface="Calibri"/>
                <a:ea typeface="Calibri"/>
                <a:cs typeface="Calibri"/>
                <a:sym typeface="Calibri"/>
              </a:rPr>
              <a:t/>
            </a:r>
            <a:br>
              <a:rPr lang="en-US" sz="2400" b="0" i="0" u="none" strike="noStrike" cap="none" dirty="0">
                <a:solidFill>
                  <a:schemeClr val="dk1"/>
                </a:solidFill>
                <a:latin typeface="Calibri"/>
                <a:ea typeface="Calibri"/>
                <a:cs typeface="Calibri"/>
                <a:sym typeface="Calibri"/>
              </a:rPr>
            </a:br>
            <a:endParaRPr lang="en-US" sz="2400" b="0" i="0" u="none" strike="noStrike" cap="none" dirty="0">
              <a:solidFill>
                <a:schemeClr val="dk1"/>
              </a:solidFill>
              <a:latin typeface="Calibri"/>
              <a:ea typeface="Calibri"/>
              <a:cs typeface="Calibri"/>
              <a:sym typeface="Calibri"/>
            </a:endParaRPr>
          </a:p>
          <a:p>
            <a:pPr marL="0" marR="0" lvl="0" indent="0" algn="ctr" rtl="0">
              <a:spcBef>
                <a:spcPts val="0"/>
              </a:spcBef>
              <a:spcAft>
                <a:spcPts val="0"/>
              </a:spcAft>
              <a:buClr>
                <a:srgbClr val="FFCC00"/>
              </a:buClr>
              <a:buSzPct val="25000"/>
              <a:buFont typeface="Arial"/>
              <a:buNone/>
            </a:pPr>
            <a:r>
              <a:rPr lang="en-US" sz="3000" b="1" i="1" u="none" strike="noStrike" cap="none" dirty="0">
                <a:solidFill>
                  <a:srgbClr val="002060"/>
                </a:solidFill>
                <a:latin typeface="Calibri"/>
                <a:ea typeface="Calibri"/>
                <a:cs typeface="Calibri"/>
                <a:sym typeface="Calibri"/>
              </a:rPr>
              <a:t>Reduce number of products; shorten, focus messages.  We are calling this </a:t>
            </a:r>
            <a:r>
              <a:rPr lang="en-US" sz="3000" b="1" i="1" u="none" strike="noStrike" cap="none" dirty="0">
                <a:solidFill>
                  <a:srgbClr val="C00000"/>
                </a:solidFill>
                <a:latin typeface="Calibri"/>
                <a:ea typeface="Calibri"/>
                <a:cs typeface="Calibri"/>
                <a:sym typeface="Calibri"/>
              </a:rPr>
              <a:t>“consolidation” </a:t>
            </a:r>
            <a:r>
              <a:rPr lang="en-US" sz="3000" b="1" i="1" u="none" strike="noStrike" cap="none" dirty="0">
                <a:solidFill>
                  <a:srgbClr val="002060"/>
                </a:solidFill>
                <a:latin typeface="Calibri"/>
                <a:ea typeface="Calibri"/>
                <a:cs typeface="Calibri"/>
                <a:sym typeface="Calibri"/>
              </a:rPr>
              <a:t>and </a:t>
            </a:r>
            <a:r>
              <a:rPr lang="en-US" sz="3000" b="1" i="1" u="none" strike="noStrike" cap="none" dirty="0">
                <a:solidFill>
                  <a:srgbClr val="C00000"/>
                </a:solidFill>
                <a:latin typeface="Calibri"/>
                <a:ea typeface="Calibri"/>
                <a:cs typeface="Calibri"/>
                <a:sym typeface="Calibri"/>
              </a:rPr>
              <a:t>“reformatting”</a:t>
            </a:r>
          </a:p>
          <a:p>
            <a:pPr marL="0" marR="0" lvl="0" indent="0" algn="l" rtl="0">
              <a:spcBef>
                <a:spcPts val="0"/>
              </a:spcBef>
              <a:spcAft>
                <a:spcPts val="0"/>
              </a:spcAft>
              <a:buClr>
                <a:srgbClr val="FFCC00"/>
              </a:buClr>
              <a:buSzPct val="25000"/>
              <a:buFont typeface="Noto Sans Symbols"/>
              <a:buNone/>
            </a:pPr>
            <a:endParaRPr sz="2300" b="0" i="0" u="none" strike="noStrike" cap="none" dirty="0">
              <a:solidFill>
                <a:srgbClr val="C00000"/>
              </a:solidFill>
              <a:latin typeface="Arial"/>
              <a:ea typeface="Arial"/>
              <a:cs typeface="Arial"/>
              <a:sym typeface="Arial"/>
            </a:endParaRPr>
          </a:p>
        </p:txBody>
      </p:sp>
      <p:sp>
        <p:nvSpPr>
          <p:cNvPr id="211" name="Shape 211"/>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Clr>
                <a:srgbClr val="888888"/>
              </a:buClr>
              <a:buSzPct val="25000"/>
              <a:buFont typeface="Verdana"/>
              <a:buNone/>
            </a:pPr>
            <a:fld id="{00000000-1234-1234-1234-123412341234}" type="slidenum">
              <a:rPr lang="en-US" sz="1200" b="0" i="0" u="none" strike="noStrike" cap="none">
                <a:solidFill>
                  <a:srgbClr val="888888"/>
                </a:solidFill>
                <a:latin typeface="Verdana"/>
                <a:ea typeface="Verdana"/>
                <a:cs typeface="Verdana"/>
                <a:sym typeface="Verdana"/>
              </a:rPr>
              <a:t>4</a:t>
            </a:fld>
            <a:endParaRPr lang="en-US" sz="1200" b="0" i="0" u="none" strike="noStrike" cap="none">
              <a:solidFill>
                <a:srgbClr val="888888"/>
              </a:solidFill>
              <a:latin typeface="Verdana"/>
              <a:ea typeface="Verdana"/>
              <a:cs typeface="Verdana"/>
              <a:sym typeface="Verdana"/>
            </a:endParaRPr>
          </a:p>
        </p:txBody>
      </p:sp>
      <p:pic>
        <p:nvPicPr>
          <p:cNvPr id="212" name="Shape 212" descr="Image result for recurring"/>
          <p:cNvPicPr preferRelativeResize="0"/>
          <p:nvPr/>
        </p:nvPicPr>
        <p:blipFill rotWithShape="1">
          <a:blip r:embed="rId3">
            <a:alphaModFix/>
          </a:blip>
          <a:srcRect/>
          <a:stretch/>
        </p:blipFill>
        <p:spPr>
          <a:xfrm>
            <a:off x="7413700" y="1310275"/>
            <a:ext cx="1548296" cy="133377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0" y="2728912"/>
            <a:ext cx="8915400" cy="39927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Past feedback indicates users prefer “bulleted” formats</a:t>
            </a:r>
          </a:p>
          <a:p>
            <a:pPr marL="0" marR="0" lvl="0" indent="0" algn="l" rtl="0">
              <a:spcBef>
                <a:spcPts val="0"/>
              </a:spcBef>
              <a:spcAft>
                <a:spcPts val="0"/>
              </a:spcAft>
              <a:buClr>
                <a:schemeClr val="dk1"/>
              </a:buClr>
              <a:buSzPct val="25000"/>
              <a:buFont typeface="Arial"/>
              <a:buNone/>
            </a:pPr>
            <a:endParaRPr sz="2200" b="0" i="0" u="none" strike="noStrike" cap="none"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However, many of our messages are still long and repetitive – opportunity for improvement! </a:t>
            </a:r>
          </a:p>
          <a:p>
            <a:pPr marL="342900" marR="0" lvl="0" indent="-342900" algn="l" rtl="0">
              <a:spcBef>
                <a:spcPts val="0"/>
              </a:spcBef>
              <a:spcAft>
                <a:spcPts val="0"/>
              </a:spcAft>
              <a:buClr>
                <a:schemeClr val="dk1"/>
              </a:buClr>
              <a:buSzPct val="100000"/>
              <a:buFont typeface="Arial"/>
              <a:buNone/>
            </a:pPr>
            <a:endParaRPr sz="2200" b="0" i="0" u="none" strike="noStrike" cap="none"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Research has provided positive feedback on the use of  a </a:t>
            </a:r>
            <a:r>
              <a:rPr lang="en-US" sz="2800" b="1" i="0" u="none" strike="noStrike" cap="none" dirty="0">
                <a:solidFill>
                  <a:srgbClr val="C00000"/>
                </a:solidFill>
                <a:latin typeface="Calibri"/>
                <a:ea typeface="Calibri"/>
                <a:cs typeface="Calibri"/>
                <a:sym typeface="Calibri"/>
              </a:rPr>
              <a:t>“What”</a:t>
            </a:r>
            <a:r>
              <a:rPr lang="en-US" sz="2800" b="0" i="0" u="none" strike="noStrike" cap="none" dirty="0">
                <a:solidFill>
                  <a:schemeClr val="dk1"/>
                </a:solidFill>
                <a:latin typeface="Calibri"/>
                <a:ea typeface="Calibri"/>
                <a:cs typeface="Calibri"/>
                <a:sym typeface="Calibri"/>
              </a:rPr>
              <a:t>,</a:t>
            </a:r>
            <a:r>
              <a:rPr lang="en-US" sz="2800" b="1" i="0" u="none" strike="noStrike" cap="none" dirty="0">
                <a:solidFill>
                  <a:srgbClr val="C00000"/>
                </a:solidFill>
                <a:latin typeface="Calibri"/>
                <a:ea typeface="Calibri"/>
                <a:cs typeface="Calibri"/>
                <a:sym typeface="Calibri"/>
              </a:rPr>
              <a:t> “Whe</a:t>
            </a:r>
            <a:r>
              <a:rPr lang="en-US" sz="2800" b="1" dirty="0">
                <a:solidFill>
                  <a:srgbClr val="C00000"/>
                </a:solidFill>
              </a:rPr>
              <a:t>re</a:t>
            </a:r>
            <a:r>
              <a:rPr lang="en-US" sz="2800" b="1" i="0" u="none" strike="noStrike" cap="none" dirty="0">
                <a:solidFill>
                  <a:srgbClr val="C00000"/>
                </a:solidFill>
                <a:latin typeface="Calibri"/>
                <a:ea typeface="Calibri"/>
                <a:cs typeface="Calibri"/>
                <a:sym typeface="Calibri"/>
              </a:rPr>
              <a:t>”</a:t>
            </a:r>
            <a:r>
              <a:rPr lang="en-US" sz="2800" b="0" i="0" u="none" strike="noStrike" cap="none" dirty="0">
                <a:solidFill>
                  <a:schemeClr val="dk1"/>
                </a:solidFill>
                <a:latin typeface="Calibri"/>
                <a:ea typeface="Calibri"/>
                <a:cs typeface="Calibri"/>
                <a:sym typeface="Calibri"/>
              </a:rPr>
              <a:t>,</a:t>
            </a:r>
            <a:r>
              <a:rPr lang="en-US" sz="2800" b="1" i="0" u="none" strike="noStrike" cap="none" dirty="0">
                <a:solidFill>
                  <a:srgbClr val="C00000"/>
                </a:solidFill>
                <a:latin typeface="Calibri"/>
                <a:ea typeface="Calibri"/>
                <a:cs typeface="Calibri"/>
                <a:sym typeface="Calibri"/>
              </a:rPr>
              <a:t>  “Whe</a:t>
            </a:r>
            <a:r>
              <a:rPr lang="en-US" sz="2800" b="1" dirty="0">
                <a:solidFill>
                  <a:srgbClr val="C00000"/>
                </a:solidFill>
              </a:rPr>
              <a:t>n</a:t>
            </a:r>
            <a:r>
              <a:rPr lang="en-US" sz="2800" b="1" i="0" u="none" strike="noStrike" cap="none" dirty="0">
                <a:solidFill>
                  <a:srgbClr val="C00000"/>
                </a:solidFill>
                <a:latin typeface="Calibri"/>
                <a:ea typeface="Calibri"/>
                <a:cs typeface="Calibri"/>
                <a:sym typeface="Calibri"/>
              </a:rPr>
              <a:t>” </a:t>
            </a:r>
            <a:r>
              <a:rPr lang="en-US" sz="2800" b="0" i="0" u="none" strike="noStrike" cap="none" dirty="0">
                <a:solidFill>
                  <a:schemeClr val="dk1"/>
                </a:solidFill>
                <a:latin typeface="Calibri"/>
                <a:ea typeface="Calibri"/>
                <a:cs typeface="Calibri"/>
                <a:sym typeface="Calibri"/>
              </a:rPr>
              <a:t>format</a:t>
            </a:r>
          </a:p>
          <a:p>
            <a:pPr marL="342900" marR="0" lvl="0" indent="-342900" algn="l" rtl="0">
              <a:spcBef>
                <a:spcPts val="0"/>
              </a:spcBef>
              <a:spcAft>
                <a:spcPts val="0"/>
              </a:spcAft>
              <a:buClr>
                <a:schemeClr val="dk1"/>
              </a:buClr>
              <a:buSzPct val="100000"/>
              <a:buFont typeface="Arial"/>
              <a:buNone/>
            </a:pPr>
            <a:endParaRPr sz="10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Arial"/>
              <a:buNone/>
            </a:pPr>
            <a:r>
              <a:rPr lang="en-US" sz="2800" b="0" i="0" u="none" strike="noStrike" cap="none" dirty="0">
                <a:solidFill>
                  <a:srgbClr val="000000"/>
                </a:solidFill>
                <a:latin typeface="Calibri"/>
                <a:ea typeface="Calibri"/>
                <a:cs typeface="Calibri"/>
                <a:sym typeface="Calibri"/>
              </a:rPr>
              <a:t>	</a:t>
            </a:r>
            <a:r>
              <a:rPr lang="en-US" sz="2800" b="0" i="1" u="none" strike="noStrike" cap="none" dirty="0" smtClean="0">
                <a:solidFill>
                  <a:srgbClr val="000000"/>
                </a:solidFill>
                <a:latin typeface="Calibri"/>
                <a:ea typeface="Calibri"/>
                <a:cs typeface="Calibri"/>
                <a:sym typeface="Calibri"/>
              </a:rPr>
              <a:t>-This </a:t>
            </a:r>
            <a:r>
              <a:rPr lang="en-US" sz="2800" b="0" i="1" u="none" strike="noStrike" cap="none" dirty="0">
                <a:solidFill>
                  <a:srgbClr val="000000"/>
                </a:solidFill>
                <a:latin typeface="Calibri"/>
                <a:ea typeface="Calibri"/>
                <a:cs typeface="Calibri"/>
                <a:sym typeface="Calibri"/>
              </a:rPr>
              <a:t>format supports brevity and focus on </a:t>
            </a:r>
            <a:r>
              <a:rPr lang="en-US" sz="2800" b="1" i="1" u="sng" strike="noStrike" cap="none" dirty="0">
                <a:solidFill>
                  <a:srgbClr val="000000"/>
                </a:solidFill>
                <a:latin typeface="Calibri"/>
                <a:ea typeface="Calibri"/>
                <a:cs typeface="Calibri"/>
                <a:sym typeface="Calibri"/>
              </a:rPr>
              <a:t>impact</a:t>
            </a:r>
          </a:p>
          <a:p>
            <a:pPr marL="342900" marR="0" lvl="0" indent="-342900" algn="l" rtl="0">
              <a:spcBef>
                <a:spcPts val="0"/>
              </a:spcBef>
              <a:spcAft>
                <a:spcPts val="0"/>
              </a:spcAft>
              <a:buClr>
                <a:schemeClr val="dk1"/>
              </a:buClr>
              <a:buSzPct val="100000"/>
              <a:buFont typeface="Arial"/>
              <a:buNone/>
            </a:pPr>
            <a:endParaRPr sz="2800" b="0" i="0" u="none" strike="noStrike" cap="none"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ct val="100000"/>
              <a:buFont typeface="Arial"/>
              <a:buNone/>
            </a:pPr>
            <a:endParaRPr sz="900" b="0" i="0" u="none" strike="noStrike" cap="none" dirty="0">
              <a:solidFill>
                <a:schemeClr val="dk1"/>
              </a:solidFill>
              <a:latin typeface="Calibri"/>
              <a:ea typeface="Calibri"/>
              <a:cs typeface="Calibri"/>
              <a:sym typeface="Calibri"/>
            </a:endParaRPr>
          </a:p>
          <a:p>
            <a:pPr marL="344488" marR="0" lvl="0" indent="-344488" algn="l" rtl="0">
              <a:spcBef>
                <a:spcPts val="0"/>
              </a:spcBef>
              <a:spcAft>
                <a:spcPts val="0"/>
              </a:spcAft>
              <a:buClr>
                <a:schemeClr val="dk1"/>
              </a:buClr>
              <a:buSzPct val="100000"/>
              <a:buFont typeface="Arial"/>
              <a:buNone/>
            </a:pPr>
            <a:endParaRPr sz="2600" b="0" i="0" u="none" strike="noStrike" cap="none" dirty="0">
              <a:solidFill>
                <a:schemeClr val="dk1"/>
              </a:solidFill>
              <a:latin typeface="Calibri"/>
              <a:ea typeface="Calibri"/>
              <a:cs typeface="Calibri"/>
              <a:sym typeface="Calibri"/>
            </a:endParaRPr>
          </a:p>
        </p:txBody>
      </p:sp>
      <p:sp>
        <p:nvSpPr>
          <p:cNvPr id="219" name="Shape 219"/>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5</a:t>
            </a:fld>
            <a:endParaRPr lang="en-US" sz="1200" b="0" i="0" u="none" strike="noStrike" cap="none">
              <a:solidFill>
                <a:srgbClr val="888888"/>
              </a:solidFill>
              <a:latin typeface="Calibri"/>
              <a:ea typeface="Calibri"/>
              <a:cs typeface="Calibri"/>
              <a:sym typeface="Calibri"/>
            </a:endParaRPr>
          </a:p>
        </p:txBody>
      </p:sp>
      <p:pic>
        <p:nvPicPr>
          <p:cNvPr id="220" name="Shape 220" descr="Reformat_Studios_2016_Logo.png"/>
          <p:cNvPicPr preferRelativeResize="0"/>
          <p:nvPr/>
        </p:nvPicPr>
        <p:blipFill rotWithShape="1">
          <a:blip r:embed="rId3">
            <a:alphaModFix/>
          </a:blip>
          <a:srcRect/>
          <a:stretch/>
        </p:blipFill>
        <p:spPr>
          <a:xfrm>
            <a:off x="3498138" y="1265650"/>
            <a:ext cx="2147720" cy="1140257"/>
          </a:xfrm>
          <a:prstGeom prst="rect">
            <a:avLst/>
          </a:prstGeom>
          <a:noFill/>
          <a:ln>
            <a:noFill/>
          </a:ln>
        </p:spPr>
      </p:pic>
      <p:sp>
        <p:nvSpPr>
          <p:cNvPr id="221" name="Shape 221"/>
          <p:cNvSpPr txBox="1"/>
          <p:nvPr/>
        </p:nvSpPr>
        <p:spPr>
          <a:xfrm>
            <a:off x="0" y="533400"/>
            <a:ext cx="9144000" cy="11430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3F3151"/>
              </a:buClr>
              <a:buSzPct val="25000"/>
              <a:buFont typeface="Arial Black"/>
              <a:buNone/>
            </a:pPr>
            <a:r>
              <a:rPr lang="en-US" sz="3200" b="1" i="0" u="none" strike="noStrike" cap="none">
                <a:solidFill>
                  <a:srgbClr val="3F3151"/>
                </a:solidFill>
                <a:latin typeface="Arial"/>
                <a:ea typeface="Arial"/>
                <a:cs typeface="Arial"/>
                <a:sym typeface="Arial"/>
              </a:rPr>
              <a:t>First Significant “Repairs” to Current System </a:t>
            </a:r>
            <a:r>
              <a:rPr lang="en-US" sz="2800" b="1" i="1" u="sng" strike="noStrike" cap="none">
                <a:solidFill>
                  <a:schemeClr val="dk1"/>
                </a:solidFill>
                <a:latin typeface="Arial"/>
                <a:ea typeface="Arial"/>
                <a:cs typeface="Arial"/>
                <a:sym typeface="Arial"/>
              </a:rPr>
              <a:t>Message Reformatting</a:t>
            </a:r>
          </a:p>
          <a:p>
            <a:pPr marL="0" marR="0" lvl="0" indent="0" algn="ctr" rtl="0">
              <a:lnSpc>
                <a:spcPct val="100000"/>
              </a:lnSpc>
              <a:spcBef>
                <a:spcPts val="0"/>
              </a:spcBef>
              <a:spcAft>
                <a:spcPts val="0"/>
              </a:spcAft>
              <a:buClr>
                <a:srgbClr val="3F3151"/>
              </a:buClr>
              <a:buSzPct val="25000"/>
              <a:buFont typeface="Arial Black"/>
              <a:buNone/>
            </a:pPr>
            <a:r>
              <a:rPr lang="en-US" sz="3200" b="1" i="0" u="none" strike="noStrike" cap="none">
                <a:solidFill>
                  <a:srgbClr val="3F3151"/>
                </a:solidFill>
                <a:latin typeface="Arial"/>
                <a:ea typeface="Arial"/>
                <a:cs typeface="Arial"/>
                <a:sym typeface="Arial"/>
              </a:rPr>
              <a:t/>
            </a:r>
            <a:br>
              <a:rPr lang="en-US" sz="3200" b="1" i="0" u="none" strike="noStrike" cap="none">
                <a:solidFill>
                  <a:srgbClr val="3F3151"/>
                </a:solidFill>
                <a:latin typeface="Arial"/>
                <a:ea typeface="Arial"/>
                <a:cs typeface="Arial"/>
                <a:sym typeface="Arial"/>
              </a:rPr>
            </a:br>
            <a:endParaRPr lang="en-US" sz="3200" b="1" i="0" u="none" strike="noStrike" cap="none">
              <a:solidFill>
                <a:srgbClr val="3F315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p:nvPr/>
        </p:nvSpPr>
        <p:spPr>
          <a:xfrm>
            <a:off x="762000" y="457200"/>
            <a:ext cx="9144000" cy="11430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FF0000"/>
              </a:buClr>
              <a:buFont typeface="Arial Black"/>
              <a:buNone/>
            </a:pPr>
            <a:endParaRPr sz="2600" b="1" i="1" u="sng" strike="noStrike" cap="none">
              <a:solidFill>
                <a:srgbClr val="3F3151"/>
              </a:solidFill>
              <a:latin typeface="Arial Black"/>
              <a:ea typeface="Arial Black"/>
              <a:cs typeface="Arial Black"/>
              <a:sym typeface="Arial Black"/>
            </a:endParaRPr>
          </a:p>
        </p:txBody>
      </p:sp>
      <p:sp>
        <p:nvSpPr>
          <p:cNvPr id="227" name="Shape 227"/>
          <p:cNvSpPr txBox="1"/>
          <p:nvPr/>
        </p:nvSpPr>
        <p:spPr>
          <a:xfrm>
            <a:off x="0" y="76200"/>
            <a:ext cx="91440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r>
              <a:rPr lang="en-US" sz="3200" b="1" i="0" u="none" strike="noStrike" cap="none">
                <a:solidFill>
                  <a:srgbClr val="3F3151"/>
                </a:solidFill>
                <a:latin typeface="Arial"/>
                <a:ea typeface="Arial"/>
                <a:cs typeface="Arial"/>
                <a:sym typeface="Arial"/>
              </a:rPr>
              <a:t>First Significant “Repairs” to Current System </a:t>
            </a:r>
            <a:r>
              <a:rPr lang="en-US" sz="2600" b="1" i="1" u="sng" strike="noStrike" cap="none">
                <a:solidFill>
                  <a:schemeClr val="dk1"/>
                </a:solidFill>
                <a:latin typeface="Arial"/>
                <a:ea typeface="Arial"/>
                <a:cs typeface="Arial"/>
                <a:sym typeface="Arial"/>
              </a:rPr>
              <a:t>Advisory Consolidation</a:t>
            </a:r>
          </a:p>
        </p:txBody>
      </p:sp>
      <p:sp>
        <p:nvSpPr>
          <p:cNvPr id="228" name="Shape 228"/>
          <p:cNvSpPr/>
          <p:nvPr/>
        </p:nvSpPr>
        <p:spPr>
          <a:xfrm>
            <a:off x="0" y="1371600"/>
            <a:ext cx="8991600" cy="954107"/>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800" b="0" i="1" u="none" strike="noStrike" cap="none">
                <a:solidFill>
                  <a:schemeClr val="dk1"/>
                </a:solidFill>
                <a:latin typeface="Calibri"/>
                <a:ea typeface="Calibri"/>
                <a:cs typeface="Calibri"/>
                <a:sym typeface="Calibri"/>
              </a:rPr>
              <a:t>Getting down to “One Advisory” could lead to exploring: </a:t>
            </a:r>
            <a:r>
              <a:rPr lang="en-US" sz="2800" b="1" i="1" u="none" strike="noStrike" cap="none">
                <a:solidFill>
                  <a:srgbClr val="002060"/>
                </a:solidFill>
                <a:latin typeface="Calibri"/>
                <a:ea typeface="Calibri"/>
                <a:cs typeface="Calibri"/>
                <a:sym typeface="Calibri"/>
              </a:rPr>
              <a:t>“What Term (or phrase) Could Replace Advisory?”</a:t>
            </a:r>
          </a:p>
        </p:txBody>
      </p:sp>
      <p:pic>
        <p:nvPicPr>
          <p:cNvPr id="229" name="Shape 229"/>
          <p:cNvPicPr preferRelativeResize="0"/>
          <p:nvPr/>
        </p:nvPicPr>
        <p:blipFill rotWithShape="1">
          <a:blip r:embed="rId3">
            <a:alphaModFix/>
          </a:blip>
          <a:srcRect/>
          <a:stretch/>
        </p:blipFill>
        <p:spPr>
          <a:xfrm>
            <a:off x="304800" y="2819400"/>
            <a:ext cx="8749249" cy="3346542"/>
          </a:xfrm>
          <a:prstGeom prst="rect">
            <a:avLst/>
          </a:prstGeom>
          <a:noFill/>
          <a:ln>
            <a:noFill/>
          </a:ln>
        </p:spPr>
      </p:pic>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6</a:t>
            </a:fld>
            <a:endParaRPr lang="en-US"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8"/>
                                        </p:tgtEl>
                                        <p:attrNameLst>
                                          <p:attrName>style.visibility</p:attrName>
                                        </p:attrNameLst>
                                      </p:cBhvr>
                                      <p:to>
                                        <p:strVal val="visible"/>
                                      </p:to>
                                    </p:set>
                                    <p:animEffect transition="in" filter="fade">
                                      <p:cBhvr>
                                        <p:cTn id="7" dur="500"/>
                                        <p:tgtEl>
                                          <p:spTgt spid="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p:nvPr/>
        </p:nvSpPr>
        <p:spPr>
          <a:xfrm>
            <a:off x="762000" y="457200"/>
            <a:ext cx="9144000" cy="11430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FF0000"/>
              </a:buClr>
              <a:buFont typeface="Arial Black"/>
              <a:buNone/>
            </a:pPr>
            <a:endParaRPr sz="2600" b="1" i="1" u="sng" strike="noStrike" cap="none">
              <a:solidFill>
                <a:srgbClr val="3F3151"/>
              </a:solidFill>
              <a:latin typeface="Arial Black"/>
              <a:ea typeface="Arial Black"/>
              <a:cs typeface="Arial Black"/>
              <a:sym typeface="Arial Black"/>
            </a:endParaRPr>
          </a:p>
        </p:txBody>
      </p:sp>
      <p:sp>
        <p:nvSpPr>
          <p:cNvPr id="235" name="Shape 235"/>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Clr>
                <a:srgbClr val="888888"/>
              </a:buClr>
              <a:buSzPct val="25000"/>
              <a:buFont typeface="Verdana"/>
              <a:buNone/>
            </a:pPr>
            <a:fld id="{00000000-1234-1234-1234-123412341234}" type="slidenum">
              <a:rPr lang="en-US" sz="1200" b="0" i="0" u="none" strike="noStrike" cap="none">
                <a:solidFill>
                  <a:srgbClr val="888888"/>
                </a:solidFill>
                <a:latin typeface="Verdana"/>
                <a:ea typeface="Verdana"/>
                <a:cs typeface="Verdana"/>
                <a:sym typeface="Verdana"/>
              </a:rPr>
              <a:t>7</a:t>
            </a:fld>
            <a:endParaRPr lang="en-US" sz="1200" b="0" i="0" u="none" strike="noStrike" cap="none">
              <a:solidFill>
                <a:srgbClr val="888888"/>
              </a:solidFill>
              <a:latin typeface="Verdana"/>
              <a:ea typeface="Verdana"/>
              <a:cs typeface="Verdana"/>
              <a:sym typeface="Verdana"/>
            </a:endParaRPr>
          </a:p>
        </p:txBody>
      </p:sp>
      <p:sp>
        <p:nvSpPr>
          <p:cNvPr id="236" name="Shape 236"/>
          <p:cNvSpPr txBox="1"/>
          <p:nvPr/>
        </p:nvSpPr>
        <p:spPr>
          <a:xfrm>
            <a:off x="0" y="228600"/>
            <a:ext cx="91440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r>
              <a:rPr lang="en-US" sz="3200" b="1" i="0" u="none" strike="noStrike" cap="none">
                <a:solidFill>
                  <a:srgbClr val="3F3151"/>
                </a:solidFill>
                <a:latin typeface="Arial"/>
                <a:ea typeface="Arial"/>
                <a:cs typeface="Arial"/>
                <a:sym typeface="Arial"/>
              </a:rPr>
              <a:t>First Significant “Repairs” to Current System </a:t>
            </a:r>
          </a:p>
          <a:p>
            <a:pPr marL="0" marR="0" lvl="0" indent="0" algn="ctr" rtl="0">
              <a:spcBef>
                <a:spcPts val="0"/>
              </a:spcBef>
              <a:buSzPct val="25000"/>
              <a:buNone/>
            </a:pPr>
            <a:r>
              <a:rPr lang="en-US" sz="2600" b="1" i="1" u="sng" strike="noStrike" cap="none">
                <a:solidFill>
                  <a:schemeClr val="dk1"/>
                </a:solidFill>
                <a:latin typeface="Arial"/>
                <a:ea typeface="Arial"/>
                <a:cs typeface="Arial"/>
                <a:sym typeface="Arial"/>
              </a:rPr>
              <a:t>Watch Consolidation</a:t>
            </a:r>
          </a:p>
        </p:txBody>
      </p:sp>
      <p:sp>
        <p:nvSpPr>
          <p:cNvPr id="237" name="Shape 237"/>
          <p:cNvSpPr/>
          <p:nvPr/>
        </p:nvSpPr>
        <p:spPr>
          <a:xfrm>
            <a:off x="0" y="1686580"/>
            <a:ext cx="8991600" cy="954107"/>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800" b="0" i="1" u="none" strike="noStrike" cap="none">
                <a:solidFill>
                  <a:schemeClr val="dk1"/>
                </a:solidFill>
                <a:latin typeface="Calibri"/>
                <a:ea typeface="Calibri"/>
                <a:cs typeface="Calibri"/>
                <a:sym typeface="Calibri"/>
              </a:rPr>
              <a:t>We also plan to explore:</a:t>
            </a:r>
          </a:p>
          <a:p>
            <a:pPr marL="0" marR="0" lvl="0" indent="0" algn="ctr" rtl="0">
              <a:spcBef>
                <a:spcPts val="0"/>
              </a:spcBef>
              <a:buSzPct val="25000"/>
              <a:buNone/>
            </a:pPr>
            <a:r>
              <a:rPr lang="en-US" sz="2800" b="1" i="1" u="none" strike="noStrike" cap="none">
                <a:solidFill>
                  <a:srgbClr val="002060"/>
                </a:solidFill>
                <a:latin typeface="Calibri"/>
                <a:ea typeface="Calibri"/>
                <a:cs typeface="Calibri"/>
                <a:sym typeface="Calibri"/>
              </a:rPr>
              <a:t>“What term (or phrase) could replace Watch”</a:t>
            </a:r>
          </a:p>
        </p:txBody>
      </p:sp>
      <p:pic>
        <p:nvPicPr>
          <p:cNvPr id="238" name="Shape 238"/>
          <p:cNvPicPr preferRelativeResize="0"/>
          <p:nvPr/>
        </p:nvPicPr>
        <p:blipFill rotWithShape="1">
          <a:blip r:embed="rId3">
            <a:alphaModFix/>
          </a:blip>
          <a:srcRect/>
          <a:stretch/>
        </p:blipFill>
        <p:spPr>
          <a:xfrm>
            <a:off x="322243" y="2819401"/>
            <a:ext cx="8632307" cy="342514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7"/>
                                        </p:tgtEl>
                                        <p:attrNameLst>
                                          <p:attrName>style.visibility</p:attrName>
                                        </p:attrNameLst>
                                      </p:cBhvr>
                                      <p:to>
                                        <p:strVal val="visible"/>
                                      </p:to>
                                    </p:set>
                                    <p:animEffect transition="in" filter="fade">
                                      <p:cBhvr>
                                        <p:cTn id="7" dur="500"/>
                                        <p:tgtEl>
                                          <p:spTgt spid="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p:nvPr/>
        </p:nvSpPr>
        <p:spPr>
          <a:xfrm>
            <a:off x="762000" y="457200"/>
            <a:ext cx="9144000" cy="11430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FF0000"/>
              </a:buClr>
              <a:buFont typeface="Arial Black"/>
              <a:buNone/>
            </a:pPr>
            <a:endParaRPr sz="2600" b="1" i="1" u="sng" strike="noStrike" cap="none">
              <a:solidFill>
                <a:srgbClr val="3F3151"/>
              </a:solidFill>
              <a:latin typeface="Arial Black"/>
              <a:ea typeface="Arial Black"/>
              <a:cs typeface="Arial Black"/>
              <a:sym typeface="Arial Black"/>
            </a:endParaRPr>
          </a:p>
        </p:txBody>
      </p:sp>
      <p:sp>
        <p:nvSpPr>
          <p:cNvPr id="244" name="Shape 244"/>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Clr>
                <a:srgbClr val="888888"/>
              </a:buClr>
              <a:buSzPct val="25000"/>
              <a:buFont typeface="Verdana"/>
              <a:buNone/>
            </a:pPr>
            <a:fld id="{00000000-1234-1234-1234-123412341234}" type="slidenum">
              <a:rPr lang="en-US" sz="1200" b="0" i="0" u="none" strike="noStrike" cap="none">
                <a:solidFill>
                  <a:srgbClr val="888888"/>
                </a:solidFill>
                <a:latin typeface="Verdana"/>
                <a:ea typeface="Verdana"/>
                <a:cs typeface="Verdana"/>
                <a:sym typeface="Verdana"/>
              </a:rPr>
              <a:t>8</a:t>
            </a:fld>
            <a:endParaRPr lang="en-US" sz="1200" b="0" i="0" u="none" strike="noStrike" cap="none">
              <a:solidFill>
                <a:srgbClr val="888888"/>
              </a:solidFill>
              <a:latin typeface="Verdana"/>
              <a:ea typeface="Verdana"/>
              <a:cs typeface="Verdana"/>
              <a:sym typeface="Verdana"/>
            </a:endParaRPr>
          </a:p>
        </p:txBody>
      </p:sp>
      <p:sp>
        <p:nvSpPr>
          <p:cNvPr id="245" name="Shape 245"/>
          <p:cNvSpPr txBox="1"/>
          <p:nvPr/>
        </p:nvSpPr>
        <p:spPr>
          <a:xfrm>
            <a:off x="0" y="76200"/>
            <a:ext cx="91440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r>
              <a:rPr lang="en-US" sz="3200" b="1" i="0" u="none" strike="noStrike" cap="none">
                <a:solidFill>
                  <a:srgbClr val="3F3151"/>
                </a:solidFill>
                <a:latin typeface="Arial"/>
                <a:ea typeface="Arial"/>
                <a:cs typeface="Arial"/>
                <a:sym typeface="Arial"/>
              </a:rPr>
              <a:t>First Significant “Repairs” to Current System </a:t>
            </a:r>
            <a:r>
              <a:rPr lang="en-US" sz="2600" b="1" i="1" u="sng" strike="noStrike" cap="none">
                <a:solidFill>
                  <a:schemeClr val="dk1"/>
                </a:solidFill>
                <a:latin typeface="Arial"/>
                <a:ea typeface="Arial"/>
                <a:cs typeface="Arial"/>
                <a:sym typeface="Arial"/>
              </a:rPr>
              <a:t>Warning Consolidation</a:t>
            </a:r>
          </a:p>
        </p:txBody>
      </p:sp>
      <p:sp>
        <p:nvSpPr>
          <p:cNvPr id="246" name="Shape 246"/>
          <p:cNvSpPr/>
          <p:nvPr/>
        </p:nvSpPr>
        <p:spPr>
          <a:xfrm>
            <a:off x="228600" y="1393903"/>
            <a:ext cx="8153399" cy="954107"/>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800" b="1" i="1" u="none" strike="noStrike" cap="none">
                <a:solidFill>
                  <a:schemeClr val="dk1"/>
                </a:solidFill>
                <a:latin typeface="Calibri"/>
                <a:ea typeface="Calibri"/>
                <a:cs typeface="Calibri"/>
                <a:sym typeface="Calibri"/>
              </a:rPr>
              <a:t>The </a:t>
            </a:r>
            <a:r>
              <a:rPr lang="en-US" sz="2800" b="1" i="1" u="none" strike="noStrike" cap="none">
                <a:solidFill>
                  <a:srgbClr val="002060"/>
                </a:solidFill>
                <a:latin typeface="Calibri"/>
                <a:ea typeface="Calibri"/>
                <a:cs typeface="Calibri"/>
                <a:sym typeface="Calibri"/>
              </a:rPr>
              <a:t>“One Hazard, One Watch, One Advisory” </a:t>
            </a:r>
          </a:p>
          <a:p>
            <a:pPr marL="0" marR="0" lvl="0" indent="0" algn="ctr" rtl="0">
              <a:spcBef>
                <a:spcPts val="0"/>
              </a:spcBef>
              <a:buSzPct val="25000"/>
              <a:buNone/>
            </a:pPr>
            <a:r>
              <a:rPr lang="en-US" sz="2800" b="1" i="1" u="none" strike="noStrike" cap="none">
                <a:solidFill>
                  <a:schemeClr val="dk1"/>
                </a:solidFill>
                <a:latin typeface="Calibri"/>
                <a:ea typeface="Calibri"/>
                <a:cs typeface="Calibri"/>
                <a:sym typeface="Calibri"/>
              </a:rPr>
              <a:t>concept extended to </a:t>
            </a:r>
            <a:r>
              <a:rPr lang="en-US" sz="2800" b="1" i="1" u="none" strike="noStrike" cap="none">
                <a:solidFill>
                  <a:srgbClr val="002060"/>
                </a:solidFill>
                <a:latin typeface="Calibri"/>
                <a:ea typeface="Calibri"/>
                <a:cs typeface="Calibri"/>
                <a:sym typeface="Calibri"/>
              </a:rPr>
              <a:t>“Warning”</a:t>
            </a:r>
          </a:p>
        </p:txBody>
      </p:sp>
      <p:pic>
        <p:nvPicPr>
          <p:cNvPr id="247" name="Shape 247"/>
          <p:cNvPicPr preferRelativeResize="0"/>
          <p:nvPr/>
        </p:nvPicPr>
        <p:blipFill rotWithShape="1">
          <a:blip r:embed="rId3">
            <a:alphaModFix/>
          </a:blip>
          <a:srcRect/>
          <a:stretch/>
        </p:blipFill>
        <p:spPr>
          <a:xfrm>
            <a:off x="228600" y="2695575"/>
            <a:ext cx="8892884" cy="399779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p:nvPr/>
        </p:nvSpPr>
        <p:spPr>
          <a:xfrm>
            <a:off x="762000" y="457200"/>
            <a:ext cx="9144000" cy="11430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FF0000"/>
              </a:buClr>
              <a:buFont typeface="Arial Black"/>
              <a:buNone/>
            </a:pPr>
            <a:endParaRPr sz="2600" b="1" i="1" u="sng" strike="noStrike" cap="none">
              <a:solidFill>
                <a:srgbClr val="3F3151"/>
              </a:solidFill>
              <a:latin typeface="Arial Black"/>
              <a:ea typeface="Arial Black"/>
              <a:cs typeface="Arial Black"/>
              <a:sym typeface="Arial Black"/>
            </a:endParaRPr>
          </a:p>
        </p:txBody>
      </p:sp>
      <p:sp>
        <p:nvSpPr>
          <p:cNvPr id="253" name="Shape 253"/>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Clr>
                <a:srgbClr val="888888"/>
              </a:buClr>
              <a:buSzPct val="25000"/>
              <a:buFont typeface="Verdana"/>
              <a:buNone/>
            </a:pPr>
            <a:fld id="{00000000-1234-1234-1234-123412341234}" type="slidenum">
              <a:rPr lang="en-US" sz="1200" b="0" i="0" u="none" strike="noStrike" cap="none">
                <a:solidFill>
                  <a:srgbClr val="888888"/>
                </a:solidFill>
                <a:latin typeface="Verdana"/>
                <a:ea typeface="Verdana"/>
                <a:cs typeface="Verdana"/>
                <a:sym typeface="Verdana"/>
              </a:rPr>
              <a:t>9</a:t>
            </a:fld>
            <a:endParaRPr lang="en-US" sz="1200" b="0" i="0" u="none" strike="noStrike" cap="none">
              <a:solidFill>
                <a:srgbClr val="888888"/>
              </a:solidFill>
              <a:latin typeface="Verdana"/>
              <a:ea typeface="Verdana"/>
              <a:cs typeface="Verdana"/>
              <a:sym typeface="Verdana"/>
            </a:endParaRPr>
          </a:p>
        </p:txBody>
      </p:sp>
      <p:sp>
        <p:nvSpPr>
          <p:cNvPr id="254" name="Shape 254"/>
          <p:cNvSpPr txBox="1"/>
          <p:nvPr/>
        </p:nvSpPr>
        <p:spPr>
          <a:xfrm>
            <a:off x="0" y="76200"/>
            <a:ext cx="91440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r>
              <a:rPr lang="en-US" sz="3600" b="1" i="0" u="none" strike="noStrike" cap="none">
                <a:solidFill>
                  <a:srgbClr val="3F3151"/>
                </a:solidFill>
                <a:latin typeface="Arial"/>
                <a:ea typeface="Arial"/>
                <a:cs typeface="Arial"/>
                <a:sym typeface="Arial"/>
              </a:rPr>
              <a:t>Also Under Consideration </a:t>
            </a:r>
          </a:p>
        </p:txBody>
      </p:sp>
      <p:sp>
        <p:nvSpPr>
          <p:cNvPr id="255" name="Shape 255"/>
          <p:cNvSpPr/>
          <p:nvPr/>
        </p:nvSpPr>
        <p:spPr>
          <a:xfrm>
            <a:off x="228600" y="1153180"/>
            <a:ext cx="8458199" cy="52322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800" b="1" i="1" u="none" strike="noStrike" cap="none">
                <a:solidFill>
                  <a:schemeClr val="dk1"/>
                </a:solidFill>
                <a:latin typeface="Calibri"/>
                <a:ea typeface="Calibri"/>
                <a:cs typeface="Calibri"/>
                <a:sym typeface="Calibri"/>
              </a:rPr>
              <a:t>Creation of a Beach WWA  </a:t>
            </a:r>
          </a:p>
        </p:txBody>
      </p:sp>
      <p:pic>
        <p:nvPicPr>
          <p:cNvPr id="256" name="Shape 256"/>
          <p:cNvPicPr preferRelativeResize="0"/>
          <p:nvPr/>
        </p:nvPicPr>
        <p:blipFill rotWithShape="1">
          <a:blip r:embed="rId3">
            <a:alphaModFix/>
          </a:blip>
          <a:srcRect/>
          <a:stretch/>
        </p:blipFill>
        <p:spPr>
          <a:xfrm>
            <a:off x="609600" y="2189852"/>
            <a:ext cx="8098271" cy="1232344"/>
          </a:xfrm>
          <a:prstGeom prst="rect">
            <a:avLst/>
          </a:prstGeom>
          <a:noFill/>
          <a:ln>
            <a:noFill/>
          </a:ln>
        </p:spPr>
      </p:pic>
      <p:pic>
        <p:nvPicPr>
          <p:cNvPr id="257" name="Shape 257"/>
          <p:cNvPicPr preferRelativeResize="0"/>
          <p:nvPr/>
        </p:nvPicPr>
        <p:blipFill rotWithShape="1">
          <a:blip r:embed="rId4">
            <a:alphaModFix/>
          </a:blip>
          <a:srcRect/>
          <a:stretch/>
        </p:blipFill>
        <p:spPr>
          <a:xfrm>
            <a:off x="533400" y="3508800"/>
            <a:ext cx="8107112" cy="1542928"/>
          </a:xfrm>
          <a:prstGeom prst="rect">
            <a:avLst/>
          </a:prstGeom>
          <a:noFill/>
          <a:ln>
            <a:noFill/>
          </a:ln>
        </p:spPr>
      </p:pic>
      <p:pic>
        <p:nvPicPr>
          <p:cNvPr id="258" name="Shape 258"/>
          <p:cNvPicPr preferRelativeResize="0"/>
          <p:nvPr/>
        </p:nvPicPr>
        <p:blipFill rotWithShape="1">
          <a:blip r:embed="rId5">
            <a:alphaModFix/>
          </a:blip>
          <a:srcRect/>
          <a:stretch/>
        </p:blipFill>
        <p:spPr>
          <a:xfrm>
            <a:off x="473975" y="4837583"/>
            <a:ext cx="8225939" cy="1625812"/>
          </a:xfrm>
          <a:prstGeom prst="rect">
            <a:avLst/>
          </a:prstGeom>
          <a:noFill/>
          <a:ln>
            <a:noFill/>
          </a:ln>
        </p:spPr>
      </p:pic>
    </p:spTree>
  </p:cSld>
  <p:clrMapOvr>
    <a:masterClrMapping/>
  </p:clrMapOvr>
</p:sld>
</file>

<file path=ppt/theme/theme1.xml><?xml version="1.0" encoding="utf-8"?>
<a:theme xmlns:a="http://schemas.openxmlformats.org/drawingml/2006/main" name="1_Office Theme">
  <a:themeElements>
    <a:clrScheme name="Foundry">
      <a:dk1>
        <a:srgbClr val="000000"/>
      </a:dk1>
      <a:lt1>
        <a:srgbClr val="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785</Words>
  <Application>Microsoft Office PowerPoint</Application>
  <PresentationFormat>On-screen Show (4:3)</PresentationFormat>
  <Paragraphs>155</Paragraphs>
  <Slides>18</Slides>
  <Notes>18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 Black</vt:lpstr>
      <vt:lpstr>Verdana</vt:lpstr>
      <vt:lpstr>Times New Roman</vt:lpstr>
      <vt:lpstr>Arial</vt:lpstr>
      <vt:lpstr>Calibri</vt:lpstr>
      <vt:lpstr>Noto Sans Symbols</vt:lpstr>
      <vt:lpstr>1_Office Theme</vt:lpstr>
      <vt:lpstr>2_Office Theme</vt:lpstr>
      <vt:lpstr>PowerPoint Presentation</vt:lpstr>
      <vt:lpstr> Outline  </vt:lpstr>
      <vt:lpstr>PowerPoint Presentation</vt:lpstr>
      <vt:lpstr>A Summary of Feedback Received To Date Some of the Recurring Themes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Summary/Next Steps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Darren Wright</dc:creator>
  <cp:lastModifiedBy>Christina Fandel</cp:lastModifiedBy>
  <cp:revision>3</cp:revision>
  <dcterms:modified xsi:type="dcterms:W3CDTF">2017-10-10T21:36:23Z</dcterms:modified>
</cp:coreProperties>
</file>