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257" r:id="rId3"/>
    <p:sldId id="261" r:id="rId4"/>
    <p:sldId id="263" r:id="rId5"/>
    <p:sldId id="262" r:id="rId6"/>
    <p:sldId id="264" r:id="rId7"/>
    <p:sldId id="265" r:id="rId8"/>
    <p:sldId id="266" r:id="rId9"/>
    <p:sldId id="259" r:id="rId10"/>
    <p:sldId id="273" r:id="rId11"/>
    <p:sldId id="274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98"/>
    <a:srgbClr val="008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2" autoAdjust="0"/>
    <p:restoredTop sz="87907" autoAdjust="0"/>
  </p:normalViewPr>
  <p:slideViewPr>
    <p:cSldViewPr snapToGrid="0">
      <p:cViewPr varScale="1">
        <p:scale>
          <a:sx n="101" d="100"/>
          <a:sy n="101" d="100"/>
        </p:scale>
        <p:origin x="172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AF187-4864-4B87-8117-9AB34039501D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A7255-6C7D-4B0F-88E4-81F231FABF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8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8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808A41-352F-4729-BE68-9CD94EF942D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FA7255-6C7D-4B0F-88E4-81F231FABF6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8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8453728-2F51-4FE6-99AE-51446DDC2330}" type="slidenum">
              <a:rPr lang="en-US" altLang="en-US" smtClean="0">
                <a:ea typeface="ＭＳ Ｐゴシック" pitchFamily="34" charset="-128"/>
              </a:rPr>
              <a:pPr>
                <a:defRPr/>
              </a:pPr>
              <a:t>11</a:t>
            </a:fld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3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E6AFE-D801-4BDB-A061-F26759D75640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4D049A-5D7A-4056-87D9-28A0B5BA9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3577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ACB0CF-E3D0-4D51-A68A-B5DBC8693928}" type="datetimeFigureOut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75B7-0F54-43E8-9C17-7298799AB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610" y="2904617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1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6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9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5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52610" y="2904617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3A07-5228-40D8-B323-9594B85F66F0}" type="datetimeFigureOut">
              <a:rPr lang="en-US" smtClean="0"/>
              <a:pPr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92958" y="5935727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3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13971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71065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5976" y="417093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>
                <a:solidFill>
                  <a:srgbClr val="008DE7"/>
                </a:solidFill>
              </a:defRPr>
            </a:lvl1pPr>
          </a:lstStyle>
          <a:p>
            <a:fld id="{CA4E3A07-5228-40D8-B323-9594B85F66F0}" type="datetimeFigureOut">
              <a:rPr lang="en-US" smtClean="0"/>
              <a:pPr/>
              <a:t>10/18/2017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6872" y="63746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FA289-20B8-4B02-A79D-5FE2045D79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3" cstate="print"/>
          <a:srcRect l="2934" t="40923" r="1823" b="9647"/>
          <a:stretch/>
        </p:blipFill>
        <p:spPr>
          <a:xfrm>
            <a:off x="2688" y="2218"/>
            <a:ext cx="9155097" cy="25738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56710" y="5510017"/>
            <a:ext cx="420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Office of Coast Survey</a:t>
            </a:r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-545" y="2577961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186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6" r:id="rId4"/>
    <p:sldLayoutId id="2147483667" r:id="rId5"/>
    <p:sldLayoutId id="2147483672" r:id="rId6"/>
    <p:sldLayoutId id="2147483668" r:id="rId7"/>
    <p:sldLayoutId id="2147483669" r:id="rId8"/>
    <p:sldLayoutId id="2147483670" r:id="rId9"/>
    <p:sldLayoutId id="2147483671" r:id="rId10"/>
    <p:sldLayoutId id="2147483686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5469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0630" y="6122140"/>
            <a:ext cx="915463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/>
          <a:srcRect l="2934" t="40921" r="1823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9173867" cy="83542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5811" y="0"/>
            <a:ext cx="7906870" cy="833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5811" y="113403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196202"/>
            <a:ext cx="577976" cy="57797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4566" y="6346469"/>
            <a:ext cx="4203670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2000" b="1" baseline="30000" dirty="0">
                <a:solidFill>
                  <a:schemeClr val="bg1"/>
                </a:solidFill>
              </a:rPr>
              <a:t>Office of Coast Survey</a:t>
            </a:r>
            <a:endParaRPr lang="en-US" sz="2000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38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A4775B7-0F54-43E8-9C17-7298799AB3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5469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54698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54698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54698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54698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5469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https://www.nauticalcharts.noaa.gov/staff/industryday/presentations-2017/SCALGO_Small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205.156.4.87/p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https://www.nauticalcharts.noaa.gov/staff/industryday/presentations-2017/Long-Beach-Contours.wmv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2934" t="40923" r="1823" b="9647"/>
          <a:stretch/>
        </p:blipFill>
        <p:spPr>
          <a:xfrm>
            <a:off x="2688" y="2218"/>
            <a:ext cx="9155097" cy="2573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0" y="6214132"/>
            <a:ext cx="577976" cy="57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446" y="6323833"/>
            <a:ext cx="4203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</a:rPr>
              <a:t>Office of Coast Survey</a:t>
            </a:r>
            <a:endParaRPr lang="en-US" baseline="30000" dirty="0">
              <a:solidFill>
                <a:schemeClr val="bg1"/>
              </a:solidFill>
            </a:endParaRPr>
          </a:p>
          <a:p>
            <a:r>
              <a:rPr lang="en-US" baseline="30000" dirty="0">
                <a:solidFill>
                  <a:schemeClr val="bg1"/>
                </a:solidFill>
              </a:rPr>
              <a:t>National Oceanic and Atmospheric Administration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0446" y="3018530"/>
            <a:ext cx="7826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>
                <a:solidFill>
                  <a:srgbClr val="054698"/>
                </a:solidFill>
              </a:rPr>
              <a:t>High Resolution Seafloor Data</a:t>
            </a:r>
            <a:endParaRPr lang="en-US" sz="4800" b="1" dirty="0">
              <a:solidFill>
                <a:srgbClr val="05469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545" y="2577961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TextBox 45"/>
          <p:cNvSpPr txBox="1"/>
          <p:nvPr/>
        </p:nvSpPr>
        <p:spPr>
          <a:xfrm>
            <a:off x="5623138" y="4040765"/>
            <a:ext cx="3033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rgbClr val="008DE7"/>
                </a:solidFill>
              </a:rPr>
              <a:t>October 5,2017</a:t>
            </a:r>
            <a:endParaRPr lang="en-US" sz="2800" dirty="0">
              <a:solidFill>
                <a:srgbClr val="008DE7"/>
              </a:solidFill>
            </a:endParaRPr>
          </a:p>
        </p:txBody>
      </p:sp>
      <p:sp>
        <p:nvSpPr>
          <p:cNvPr id="10" name="Subtitle 4"/>
          <p:cNvSpPr>
            <a:spLocks noGrp="1"/>
          </p:cNvSpPr>
          <p:nvPr>
            <p:ph type="subTitle" idx="1"/>
          </p:nvPr>
        </p:nvSpPr>
        <p:spPr>
          <a:xfrm>
            <a:off x="2224360" y="4732961"/>
            <a:ext cx="6400800" cy="1295400"/>
          </a:xfrm>
        </p:spPr>
        <p:txBody>
          <a:bodyPr>
            <a:normAutofit/>
          </a:bodyPr>
          <a:lstStyle/>
          <a:p>
            <a:pPr marR="0" algn="r" eaLnBrk="1" hangingPunct="1"/>
            <a:r>
              <a:rPr lang="en-US" sz="2000" dirty="0" smtClean="0">
                <a:solidFill>
                  <a:srgbClr val="008DE7"/>
                </a:solidFill>
                <a:latin typeface="Myriad Pro" pitchFamily="34" charset="0"/>
              </a:rPr>
              <a:t>CAPT Rick Brennan, NOAA</a:t>
            </a:r>
          </a:p>
          <a:p>
            <a:pPr marR="0" algn="r" eaLnBrk="1" hangingPunct="1"/>
            <a:r>
              <a:rPr lang="en-US" sz="2000" dirty="0" smtClean="0">
                <a:solidFill>
                  <a:srgbClr val="008DE7"/>
                </a:solidFill>
                <a:latin typeface="Myriad Pro" pitchFamily="34" charset="0"/>
              </a:rPr>
              <a:t>Chief, Hydrographic Surveys Division</a:t>
            </a:r>
          </a:p>
        </p:txBody>
      </p:sp>
    </p:spTree>
    <p:extLst>
      <p:ext uri="{BB962C8B-B14F-4D97-AF65-F5344CB8AC3E}">
        <p14:creationId xmlns:p14="http://schemas.microsoft.com/office/powerpoint/2010/main" val="92698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endParaRPr lang="en-US" altLang="en-US" smtClean="0">
              <a:latin typeface="Myriad Pro" pitchFamily="34" charset="0"/>
            </a:endParaRP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endParaRPr lang="en-US" altLang="en-US" smtClean="0">
              <a:latin typeface="Myriad Pro" pitchFamily="34" charset="0"/>
            </a:endParaRPr>
          </a:p>
        </p:txBody>
      </p:sp>
      <p:pic>
        <p:nvPicPr>
          <p:cNvPr id="4" name="SCALGO_Small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1409700"/>
            <a:ext cx="8767762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latin typeface="Myriad Pro" pitchFamily="34" charset="0"/>
              </a:rPr>
              <a:t>Precision Navigation Tool Demo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0" y="1219200"/>
            <a:ext cx="5324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Multibeam</a:t>
            </a:r>
            <a:r>
              <a:rPr lang="en-US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 Sonar Bathymetry: </a:t>
            </a:r>
            <a:br>
              <a:rPr lang="en-US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400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http://maps.ngdc.noaa.gov/viewers/bathymetry/</a:t>
            </a:r>
            <a:endParaRPr lang="en-US" sz="1100" dirty="0">
              <a:solidFill>
                <a:srgbClr val="054698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0" y="1944688"/>
            <a:ext cx="8260595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Bathymetry GIS Portal:</a:t>
            </a:r>
            <a:r>
              <a:rPr lang="en-US" sz="2000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/>
            </a:r>
            <a:br>
              <a:rPr lang="en-US" sz="2000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054698"/>
                </a:solidFill>
                <a:latin typeface="Verdana" pitchFamily="34" charset="0"/>
                <a:cs typeface="Arial" pitchFamily="34" charset="0"/>
              </a:rPr>
              <a:t>http://gis.ngdc.noaa.gov/arcgis/rest/services/bag_bathymetry/ImageServer</a:t>
            </a:r>
            <a:endParaRPr lang="en-US" sz="1400" dirty="0">
              <a:solidFill>
                <a:srgbClr val="054698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19388"/>
            <a:ext cx="4343400" cy="31781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153" y="2752395"/>
            <a:ext cx="3734696" cy="3226075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8834" y="0"/>
            <a:ext cx="7906870" cy="83371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Verdana" pitchFamily="34" charset="0"/>
                <a:cs typeface="Arial" pitchFamily="34" charset="0"/>
              </a:rPr>
              <a:t>Sonar Data Distribution Portals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752600" y="2286000"/>
            <a:ext cx="5334000" cy="1828800"/>
          </a:xfrm>
          <a:prstGeom prst="rect">
            <a:avLst/>
          </a:prstGeom>
        </p:spPr>
        <p:txBody>
          <a:bodyPr/>
          <a:lstStyle/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54698"/>
                </a:solidFill>
                <a:latin typeface="Verdana"/>
              </a:rPr>
              <a:t>CAPT Rick Brennan</a:t>
            </a: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54698"/>
                </a:solidFill>
                <a:latin typeface="Verdana"/>
              </a:rPr>
              <a:t>Chief, </a:t>
            </a:r>
            <a:r>
              <a:rPr lang="en-US" sz="2000" kern="0" dirty="0" smtClean="0">
                <a:solidFill>
                  <a:srgbClr val="054698"/>
                </a:solidFill>
                <a:latin typeface="Verdana"/>
              </a:rPr>
              <a:t>Hydrographic Surveys Division</a:t>
            </a:r>
            <a:endParaRPr lang="en-US" sz="2000" kern="0" dirty="0">
              <a:solidFill>
                <a:srgbClr val="054698"/>
              </a:solidFill>
              <a:latin typeface="Verdana"/>
            </a:endParaRP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54698"/>
                </a:solidFill>
                <a:latin typeface="Verdana"/>
              </a:rPr>
              <a:t>NOAA Office of Coast Survey</a:t>
            </a:r>
            <a:endParaRPr lang="en-US" sz="2000" kern="0" dirty="0">
              <a:solidFill>
                <a:srgbClr val="054698"/>
              </a:solidFill>
              <a:latin typeface="Verdana"/>
            </a:endParaRP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54698"/>
                </a:solidFill>
                <a:latin typeface="Verdana"/>
              </a:rPr>
              <a:t>Email: richard.t.brennan@noaa.gov</a:t>
            </a: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kern="0" dirty="0">
                <a:solidFill>
                  <a:srgbClr val="054698"/>
                </a:solidFill>
                <a:latin typeface="Verdana"/>
              </a:rPr>
              <a:t>Phone: </a:t>
            </a:r>
            <a:r>
              <a:rPr lang="en-US" sz="2000" kern="0" dirty="0" smtClean="0">
                <a:solidFill>
                  <a:srgbClr val="054698"/>
                </a:solidFill>
                <a:latin typeface="Verdana"/>
              </a:rPr>
              <a:t>​(240)-533-0030</a:t>
            </a:r>
            <a:endParaRPr lang="en-US" sz="2000" kern="0" dirty="0">
              <a:solidFill>
                <a:srgbClr val="054698"/>
              </a:solidFill>
              <a:latin typeface="Verdana"/>
            </a:endParaRP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054698"/>
              </a:solidFill>
              <a:latin typeface="Verdana"/>
            </a:endParaRP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2000" kern="0" dirty="0">
              <a:solidFill>
                <a:srgbClr val="054698"/>
              </a:solidFill>
              <a:latin typeface="Verdana"/>
            </a:endParaRP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1600" kern="0" dirty="0">
              <a:solidFill>
                <a:srgbClr val="054698"/>
              </a:solidFill>
              <a:latin typeface="Verdan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4114800"/>
            <a:ext cx="4572000" cy="9509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54698"/>
                </a:solidFill>
                <a:latin typeface="Verdana"/>
              </a:rPr>
              <a:t>www.noaa.gov</a:t>
            </a: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54698"/>
                </a:solidFill>
                <a:latin typeface="Verdana"/>
              </a:rPr>
              <a:t>www.nos.noaa.gov</a:t>
            </a:r>
          </a:p>
          <a:p>
            <a:pPr marL="342900" indent="-342900" algn="ctr" eaLnBrk="0" fontAlgn="auto" hangingPunct="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54698"/>
                </a:solidFill>
              </a:rPr>
              <a:t>www.nauticalcharts.noaa.gov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 dirty="0" smtClean="0">
                <a:latin typeface="Verdana"/>
              </a:rPr>
              <a:t>Thank You!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Myriad Pro" pitchFamily="34" charset="0"/>
            </a:endParaRP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62E4EF03-3E25-45EF-81D7-377201BCD9D7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01375" cy="768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1245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9806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Myriad Pro" pitchFamily="34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fld id="{8F63D86C-EE11-45C0-934A-DC2D606416DA}" type="slidenum">
              <a:rPr lang="en-US" smtClean="0"/>
              <a:pPr/>
              <a:t>4</a:t>
            </a:fld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0"/>
            <a:ext cx="104886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1" descr="H12518_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694574">
            <a:off x="0" y="1219200"/>
            <a:ext cx="9144000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ip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9144000" cy="61150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371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Prototype Products</a:t>
            </a:r>
            <a:endParaRPr lang="en-US" sz="3600" dirty="0"/>
          </a:p>
        </p:txBody>
      </p:sp>
      <p:pic>
        <p:nvPicPr>
          <p:cNvPr id="6" name="Picture 5" descr="Overview of bIENC data availability and tiling scheme naming conven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578" y="922965"/>
            <a:ext cx="7574622" cy="482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18525" y="5732980"/>
            <a:ext cx="617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54698"/>
                </a:solidFill>
                <a:latin typeface="Arial" pitchFamily="34" charset="0"/>
                <a:cs typeface="Arial" pitchFamily="34" charset="0"/>
              </a:rPr>
              <a:t>http://www.nauticalcharts.noaa.gov/mcd/enc_overlays.html</a:t>
            </a:r>
            <a:endParaRPr lang="en-US" dirty="0">
              <a:solidFill>
                <a:srgbClr val="05469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16" descr="IENC_25mSS_5dm_contours"/>
          <p:cNvPicPr>
            <a:picLocks noChangeAspect="1" noChangeArrowheads="1"/>
          </p:cNvPicPr>
          <p:nvPr/>
        </p:nvPicPr>
        <p:blipFill>
          <a:blip r:embed="rId3" cstate="print"/>
          <a:srcRect l="7133" t="8020" r="3510" b="43871"/>
          <a:stretch>
            <a:fillRect/>
          </a:stretch>
        </p:blipFill>
        <p:spPr bwMode="auto">
          <a:xfrm>
            <a:off x="523982" y="968127"/>
            <a:ext cx="7977973" cy="502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/>
          <a:p>
            <a:endParaRPr lang="en-US" altLang="en-US" smtClean="0">
              <a:latin typeface="Myriad Pro" pitchFamily="34" charset="0"/>
            </a:endParaRP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endParaRPr lang="en-US" altLang="en-US" smtClean="0">
              <a:latin typeface="Myriad Pro" pitchFamily="34" charset="0"/>
            </a:endParaRPr>
          </a:p>
        </p:txBody>
      </p:sp>
      <p:pic>
        <p:nvPicPr>
          <p:cNvPr id="4" name="Long Beach Contour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2420</TotalTime>
  <Words>83</Words>
  <Application>Microsoft Office PowerPoint</Application>
  <PresentationFormat>On-screen Show (4:3)</PresentationFormat>
  <Paragraphs>29</Paragraphs>
  <Slides>13</Slides>
  <Notes>4</Notes>
  <HiddenSlides>1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Calibri</vt:lpstr>
      <vt:lpstr>Myriad Pro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Prototype Products</vt:lpstr>
      <vt:lpstr>Prototype Products</vt:lpstr>
      <vt:lpstr>PowerPoint Presentation</vt:lpstr>
      <vt:lpstr>PowerPoint Presentation</vt:lpstr>
      <vt:lpstr>Precision Navigation Tool Demo</vt:lpstr>
      <vt:lpstr>Sonar Data Distribution Portals</vt:lpstr>
      <vt:lpstr>Thank You!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Crossett</dc:creator>
  <cp:lastModifiedBy>David Barglow</cp:lastModifiedBy>
  <cp:revision>52</cp:revision>
  <dcterms:created xsi:type="dcterms:W3CDTF">2017-03-02T00:26:29Z</dcterms:created>
  <dcterms:modified xsi:type="dcterms:W3CDTF">2017-10-18T14:55:39Z</dcterms:modified>
</cp:coreProperties>
</file>