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  <p:sldMasterId id="2147483700" r:id="rId3"/>
    <p:sldMasterId id="2147483715" r:id="rId4"/>
    <p:sldMasterId id="2147483731" r:id="rId5"/>
  </p:sldMasterIdLst>
  <p:notesMasterIdLst>
    <p:notesMasterId r:id="rId31"/>
  </p:notesMasterIdLst>
  <p:sldIdLst>
    <p:sldId id="257" r:id="rId6"/>
    <p:sldId id="260" r:id="rId7"/>
    <p:sldId id="258" r:id="rId8"/>
    <p:sldId id="259" r:id="rId9"/>
    <p:sldId id="261" r:id="rId10"/>
    <p:sldId id="288" r:id="rId11"/>
    <p:sldId id="287" r:id="rId12"/>
    <p:sldId id="262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4" r:id="rId22"/>
    <p:sldId id="275" r:id="rId23"/>
    <p:sldId id="280" r:id="rId24"/>
    <p:sldId id="281" r:id="rId25"/>
    <p:sldId id="282" r:id="rId26"/>
    <p:sldId id="286" r:id="rId27"/>
    <p:sldId id="285" r:id="rId28"/>
    <p:sldId id="289" r:id="rId29"/>
    <p:sldId id="29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 horzBarState="maximized">
    <p:restoredLeft sz="16010" autoAdjust="0"/>
    <p:restoredTop sz="94660"/>
  </p:normalViewPr>
  <p:slideViewPr>
    <p:cSldViewPr snapToGrid="0" showGuides="1">
      <p:cViewPr>
        <p:scale>
          <a:sx n="110" d="100"/>
          <a:sy n="110" d="100"/>
        </p:scale>
        <p:origin x="1068" y="57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50" d="100"/>
          <a:sy n="50" d="100"/>
        </p:scale>
        <p:origin x="4632" y="11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26BF9-CC14-4775-93E5-CD4176B4C9FB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705C1E-CD86-463A-B112-025DBFB1B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4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30275" y="3330575"/>
            <a:ext cx="7435850" cy="31543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53619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5463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1AD03-B156-431A-8E35-092476D6485E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096818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hape 463"/>
          <p:cNvSpPr>
            <a:spLocks noGrp="1"/>
          </p:cNvSpPr>
          <p:nvPr>
            <p:ph type="body" idx="1"/>
          </p:nvPr>
        </p:nvSpPr>
        <p:spPr bwMode="auto">
          <a:xfrm>
            <a:off x="929640" y="3331157"/>
            <a:ext cx="7437120" cy="3153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00355" name="Shape 464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560335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55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14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531276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15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2403891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16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272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17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04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18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3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25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930275" y="3330575"/>
            <a:ext cx="7435850" cy="31543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2895600" y="525463"/>
            <a:ext cx="3505200" cy="2628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93535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5463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64E42-8512-4D49-902B-3DD9168343A6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642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01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25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675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664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5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4063" indent="-288925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60463" indent="-230188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25600" indent="-230188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90738" indent="-230188" defTabSz="9255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7938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5138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2338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19538" indent="-230188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FB7B6D-6DFC-4FAC-8A8E-581CC7B4153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95600" y="525463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25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02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17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5463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F43F64D-3E5E-4D6E-91C3-046A4810B731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076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28663" indent="-2794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20775" indent="-2238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70038" indent="-2238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17713" indent="-22383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749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21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893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6513" indent="-2238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B9CF481F-950A-4B17-A9CF-A5B3C89E11E0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036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95600" y="525463"/>
            <a:ext cx="35052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D5A431-507C-49DE-BB56-A536FBAF107E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502687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5C1E-CD86-463A-B112-025DBFB1BA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147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64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6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 sz="4000" b="1" cap="none"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 sz="2000"/>
            </a:lvl1pPr>
            <a:lvl2pPr marL="457200" indent="0" rtl="0">
              <a:spcBef>
                <a:spcPts val="0"/>
              </a:spcBef>
              <a:buFont typeface="Arial"/>
              <a:buNone/>
              <a:defRPr sz="1800"/>
            </a:lvl2pPr>
            <a:lvl3pPr marL="914400" indent="0" rtl="0">
              <a:spcBef>
                <a:spcPts val="0"/>
              </a:spcBef>
              <a:buFont typeface="Arial"/>
              <a:buNone/>
              <a:defRPr sz="1600"/>
            </a:lvl3pPr>
            <a:lvl4pPr marL="1371600" indent="0" rtl="0">
              <a:spcBef>
                <a:spcPts val="0"/>
              </a:spcBef>
              <a:buFont typeface="Arial"/>
              <a:buNone/>
              <a:defRPr sz="1400"/>
            </a:lvl4pPr>
            <a:lvl5pPr marL="1828800" indent="0" rtl="0">
              <a:spcBef>
                <a:spcPts val="0"/>
              </a:spcBef>
              <a:buFont typeface="Arial"/>
              <a:buNone/>
              <a:defRPr sz="1400"/>
            </a:lvl5pPr>
            <a:lvl6pPr marL="2286000" indent="0" rtl="0">
              <a:spcBef>
                <a:spcPts val="0"/>
              </a:spcBef>
              <a:buFont typeface="Arial"/>
              <a:buNone/>
              <a:defRPr sz="1400"/>
            </a:lvl6pPr>
            <a:lvl7pPr marL="2743200" indent="0" rtl="0">
              <a:spcBef>
                <a:spcPts val="0"/>
              </a:spcBef>
              <a:buFont typeface="Arial"/>
              <a:buNone/>
              <a:defRPr sz="1400"/>
            </a:lvl7pPr>
            <a:lvl8pPr marL="3200400" indent="0" rtl="0">
              <a:spcBef>
                <a:spcPts val="0"/>
              </a:spcBef>
              <a:buFont typeface="Arial"/>
              <a:buNone/>
              <a:defRPr sz="1400"/>
            </a:lvl8pPr>
            <a:lvl9pPr marL="3657600" indent="0" rtl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20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  <a:rtl val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60773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17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18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19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E4EB32E5-A5A3-4E9D-9504-CDAC6F4AFF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97360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2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2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25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8C51D686-09D5-4B58-89BF-F31E8C616D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75787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7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3" name="Shape 28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" name="Shape 29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1CA7F0E2-C986-4CEA-910E-F7649AAD02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66671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40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41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Shape 42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ED14792F-63E6-474A-8C14-316870934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00210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Shape 47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48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49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3D7DE274-9E92-408C-8EB9-D9994F82E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48917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5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5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55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628D845A-E75B-43B5-B9BD-005FF3B31C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063471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Shape 59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60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61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41E3108A-88FC-496D-9F58-AD3B5B078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684809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14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>
              <a:spcBef>
                <a:spcPts val="0"/>
              </a:spcBef>
              <a:defRPr sz="2000" b="1"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endParaRPr noProof="0">
              <a:sym typeface="Arial"/>
            </a:endParaRP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rtl="0">
              <a:spcBef>
                <a:spcPts val="0"/>
              </a:spcBef>
              <a:buFont typeface="Arial"/>
              <a:buNone/>
              <a:defRPr sz="1400"/>
            </a:lvl1pPr>
            <a:lvl2pPr marL="457200" indent="0" rtl="0">
              <a:spcBef>
                <a:spcPts val="0"/>
              </a:spcBef>
              <a:buFont typeface="Arial"/>
              <a:buNone/>
              <a:defRPr sz="1200"/>
            </a:lvl2pPr>
            <a:lvl3pPr marL="914400" indent="0" rtl="0">
              <a:spcBef>
                <a:spcPts val="0"/>
              </a:spcBef>
              <a:buFont typeface="Arial"/>
              <a:buNone/>
              <a:defRPr sz="1000"/>
            </a:lvl3pPr>
            <a:lvl4pPr marL="1371600" indent="0" rtl="0">
              <a:spcBef>
                <a:spcPts val="0"/>
              </a:spcBef>
              <a:buFont typeface="Arial"/>
              <a:buNone/>
              <a:defRPr sz="900"/>
            </a:lvl4pPr>
            <a:lvl5pPr marL="1828800" indent="0" rtl="0">
              <a:spcBef>
                <a:spcPts val="0"/>
              </a:spcBef>
              <a:buFont typeface="Arial"/>
              <a:buNone/>
              <a:defRPr sz="900"/>
            </a:lvl5pPr>
            <a:lvl6pPr marL="2286000" indent="0" rtl="0">
              <a:spcBef>
                <a:spcPts val="0"/>
              </a:spcBef>
              <a:buFont typeface="Arial"/>
              <a:buNone/>
              <a:defRPr sz="900"/>
            </a:lvl6pPr>
            <a:lvl7pPr marL="2743200" indent="0" rtl="0">
              <a:spcBef>
                <a:spcPts val="0"/>
              </a:spcBef>
              <a:buFont typeface="Arial"/>
              <a:buNone/>
              <a:defRPr sz="900"/>
            </a:lvl7pPr>
            <a:lvl8pPr marL="3200400" indent="0" rtl="0">
              <a:spcBef>
                <a:spcPts val="0"/>
              </a:spcBef>
              <a:buFont typeface="Arial"/>
              <a:buNone/>
              <a:defRPr sz="900"/>
            </a:lvl8pPr>
            <a:lvl9pPr marL="3657600" indent="0" rtl="0">
              <a:spcBef>
                <a:spcPts val="0"/>
              </a:spcBef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" name="Shape 66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67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68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AED2C1A0-6914-4D09-9A46-986D6A794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111567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>
              <a:spcBef>
                <a:spcPts val="0"/>
              </a:spcBef>
              <a:defRPr sz="2000" b="1"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rtl="0">
              <a:spcBef>
                <a:spcPts val="0"/>
              </a:spcBef>
              <a:buFont typeface="Arial"/>
              <a:buNone/>
              <a:defRPr sz="1400"/>
            </a:lvl1pPr>
            <a:lvl2pPr marL="457200" indent="0" rtl="0">
              <a:spcBef>
                <a:spcPts val="0"/>
              </a:spcBef>
              <a:buFont typeface="Arial"/>
              <a:buNone/>
              <a:defRPr sz="1200"/>
            </a:lvl2pPr>
            <a:lvl3pPr marL="914400" indent="0" rtl="0">
              <a:spcBef>
                <a:spcPts val="0"/>
              </a:spcBef>
              <a:buFont typeface="Arial"/>
              <a:buNone/>
              <a:defRPr sz="1000"/>
            </a:lvl3pPr>
            <a:lvl4pPr marL="1371600" indent="0" rtl="0">
              <a:spcBef>
                <a:spcPts val="0"/>
              </a:spcBef>
              <a:buFont typeface="Arial"/>
              <a:buNone/>
              <a:defRPr sz="900"/>
            </a:lvl4pPr>
            <a:lvl5pPr marL="1828800" indent="0" rtl="0">
              <a:spcBef>
                <a:spcPts val="0"/>
              </a:spcBef>
              <a:buFont typeface="Arial"/>
              <a:buNone/>
              <a:defRPr sz="900"/>
            </a:lvl5pPr>
            <a:lvl6pPr marL="2286000" indent="0" rtl="0">
              <a:spcBef>
                <a:spcPts val="0"/>
              </a:spcBef>
              <a:buFont typeface="Arial"/>
              <a:buNone/>
              <a:defRPr sz="900"/>
            </a:lvl6pPr>
            <a:lvl7pPr marL="2743200" indent="0" rtl="0">
              <a:spcBef>
                <a:spcPts val="0"/>
              </a:spcBef>
              <a:buFont typeface="Arial"/>
              <a:buNone/>
              <a:defRPr sz="900"/>
            </a:lvl7pPr>
            <a:lvl8pPr marL="3200400" indent="0" rtl="0">
              <a:spcBef>
                <a:spcPts val="0"/>
              </a:spcBef>
              <a:buFont typeface="Arial"/>
              <a:buNone/>
              <a:defRPr sz="900"/>
            </a:lvl8pPr>
            <a:lvl9pPr marL="3657600" indent="0" rtl="0">
              <a:spcBef>
                <a:spcPts val="0"/>
              </a:spcBef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" name="Shape 73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74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75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DE812426-C102-469E-B617-FEF23301C5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31437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7" name="Shape 82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8" name="Shape 83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9" name="Shape 84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7C7906F6-494C-495A-9A91-BF6BAE1479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064568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5" name="Shape 89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90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7" name="Shape 91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F979680B-736F-41A2-A944-775529D0D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3509740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algn="l" rtl="0">
              <a:spcBef>
                <a:spcPts val="0"/>
              </a:spcBef>
              <a:defRPr sz="4000" b="1" cap="none"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0" indent="0" rtl="0">
              <a:spcBef>
                <a:spcPts val="0"/>
              </a:spcBef>
              <a:buFont typeface="Arial"/>
              <a:buNone/>
              <a:defRPr sz="2000"/>
            </a:lvl1pPr>
            <a:lvl2pPr marL="457200" indent="0" rtl="0">
              <a:spcBef>
                <a:spcPts val="0"/>
              </a:spcBef>
              <a:buFont typeface="Arial"/>
              <a:buNone/>
              <a:defRPr sz="1800"/>
            </a:lvl2pPr>
            <a:lvl3pPr marL="914400" indent="0" rtl="0">
              <a:spcBef>
                <a:spcPts val="0"/>
              </a:spcBef>
              <a:buFont typeface="Arial"/>
              <a:buNone/>
              <a:defRPr sz="1600"/>
            </a:lvl3pPr>
            <a:lvl4pPr marL="1371600" indent="0" rtl="0">
              <a:spcBef>
                <a:spcPts val="0"/>
              </a:spcBef>
              <a:buFont typeface="Arial"/>
              <a:buNone/>
              <a:defRPr sz="1400"/>
            </a:lvl4pPr>
            <a:lvl5pPr marL="1828800" indent="0" rtl="0">
              <a:spcBef>
                <a:spcPts val="0"/>
              </a:spcBef>
              <a:buFont typeface="Arial"/>
              <a:buNone/>
              <a:defRPr sz="1400"/>
            </a:lvl5pPr>
            <a:lvl6pPr marL="2286000" indent="0" rtl="0">
              <a:spcBef>
                <a:spcPts val="0"/>
              </a:spcBef>
              <a:buFont typeface="Arial"/>
              <a:buNone/>
              <a:defRPr sz="1400"/>
            </a:lvl6pPr>
            <a:lvl7pPr marL="2743200" indent="0" rtl="0">
              <a:spcBef>
                <a:spcPts val="0"/>
              </a:spcBef>
              <a:buFont typeface="Arial"/>
              <a:buNone/>
              <a:defRPr sz="1400"/>
            </a:lvl7pPr>
            <a:lvl8pPr marL="3200400" indent="0" rtl="0">
              <a:spcBef>
                <a:spcPts val="0"/>
              </a:spcBef>
              <a:buFont typeface="Arial"/>
              <a:buNone/>
              <a:defRPr sz="1400"/>
            </a:lvl8pPr>
            <a:lvl9pPr marL="3657600" indent="0" rtl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4" name="Shape 95"/>
          <p:cNvSpPr txBox="1">
            <a:spLocks noGrp="1"/>
          </p:cNvSpPr>
          <p:nvPr>
            <p:ph type="dt" idx="10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5" name="Shape 96"/>
          <p:cNvSpPr txBox="1">
            <a:spLocks noGrp="1"/>
          </p:cNvSpPr>
          <p:nvPr>
            <p:ph type="ftr" idx="11"/>
          </p:nvPr>
        </p:nvSpPr>
        <p:spPr/>
        <p:txBody>
          <a:bodyPr/>
          <a:lstStyle>
            <a:lvl1pPr marL="0" marR="0" indent="0" algn="l" rt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6" name="Shape 97"/>
          <p:cNvSpPr txBox="1">
            <a:spLocks noGrp="1"/>
          </p:cNvSpPr>
          <p:nvPr>
            <p:ph type="sldNum" idx="12"/>
          </p:nvPr>
        </p:nvSpPr>
        <p:spPr/>
        <p:txBody>
          <a:bodyPr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fld id="{2E0C8553-C1D3-491C-8E49-207B994D45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40393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990600"/>
            <a:ext cx="2880360" cy="2560320"/>
          </a:xfrm>
        </p:spPr>
        <p:txBody>
          <a:bodyPr rtlCol="0">
            <a:noAutofit/>
          </a:bodyPr>
          <a:lstStyle/>
          <a:p>
            <a:pPr lvl="0"/>
            <a:endParaRPr lang="en-US" noProof="0">
              <a:sym typeface="Arial"/>
            </a:endParaRP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1"/>
          </p:nvPr>
        </p:nvSpPr>
        <p:spPr>
          <a:xfrm>
            <a:off x="2971800" y="990600"/>
            <a:ext cx="3200400" cy="2560320"/>
          </a:xfrm>
        </p:spPr>
        <p:txBody>
          <a:bodyPr rtlCol="0">
            <a:noAutofit/>
          </a:bodyPr>
          <a:lstStyle/>
          <a:p>
            <a:pPr lvl="0"/>
            <a:endParaRPr lang="en-US" noProof="0">
              <a:sym typeface="Arial"/>
            </a:endParaRPr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6263640" y="990600"/>
            <a:ext cx="2880360" cy="2560320"/>
          </a:xfrm>
        </p:spPr>
        <p:txBody>
          <a:bodyPr rtlCol="0">
            <a:noAutofit/>
          </a:bodyPr>
          <a:lstStyle/>
          <a:p>
            <a:pPr lvl="0"/>
            <a:endParaRPr lang="en-US" noProof="0" dirty="0">
              <a:sym typeface="Arial"/>
            </a:endParaRPr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661416" y="5029200"/>
            <a:ext cx="7239000" cy="609600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5" name="Title 5"/>
          <p:cNvSpPr>
            <a:spLocks noGrp="1"/>
          </p:cNvSpPr>
          <p:nvPr>
            <p:ph type="title"/>
          </p:nvPr>
        </p:nvSpPr>
        <p:spPr>
          <a:xfrm>
            <a:off x="661416" y="4267200"/>
            <a:ext cx="7239000" cy="838200"/>
          </a:xfrm>
        </p:spPr>
        <p:txBody>
          <a:bodyPr anchor="b">
            <a:noAutofit/>
          </a:bodyPr>
          <a:lstStyle>
            <a:lvl1pPr algn="l">
              <a:defRPr sz="40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434419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4754563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639762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17784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06729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73314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869753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485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800" y="2438400"/>
            <a:ext cx="3276600" cy="304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34224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45678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86422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293137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042709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519749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7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1219200"/>
            <a:ext cx="1676400" cy="4267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9800" y="1219200"/>
            <a:ext cx="4876800" cy="4267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76396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219200"/>
            <a:ext cx="670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2438400"/>
            <a:ext cx="3276600" cy="304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638800" y="24384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38800" y="4038600"/>
            <a:ext cx="3276600" cy="144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26419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209800" y="1219200"/>
            <a:ext cx="67056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12003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9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042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3794760" cy="4754563"/>
          </a:xfrm>
        </p:spPr>
        <p:txBody>
          <a:bodyPr/>
          <a:lstStyle>
            <a:lvl1pPr>
              <a:spcBef>
                <a:spcPts val="1800"/>
              </a:spcBef>
              <a:defRPr sz="2400"/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639762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/>
          </p:nvPr>
        </p:nvSpPr>
        <p:spPr>
          <a:xfrm>
            <a:off x="4663440" y="1371600"/>
            <a:ext cx="4099560" cy="475488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764268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2209800" y="1219200"/>
            <a:ext cx="6705599" cy="4267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1714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6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2209800" y="1219200"/>
            <a:ext cx="6705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2209800" y="2438400"/>
            <a:ext cx="3276600" cy="304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1714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2"/>
          </p:nvPr>
        </p:nvSpPr>
        <p:spPr>
          <a:xfrm>
            <a:off x="5638800" y="2438400"/>
            <a:ext cx="32766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1714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3"/>
          </p:nvPr>
        </p:nvSpPr>
        <p:spPr>
          <a:xfrm>
            <a:off x="5638800" y="4038600"/>
            <a:ext cx="3276600" cy="144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1714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2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 rot="5400000">
            <a:off x="5943600" y="2514600"/>
            <a:ext cx="4267199" cy="167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 rot="5400000">
            <a:off x="2514600" y="914400"/>
            <a:ext cx="4267199" cy="487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1714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2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2209800" y="1219200"/>
            <a:ext cx="6705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 rot="5400000">
            <a:off x="4038600" y="609600"/>
            <a:ext cx="3048000" cy="670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indent="-1714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654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/>
            </a:lvl1pPr>
            <a:lvl2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buClr>
                <a:schemeClr val="dk1"/>
              </a:buClr>
              <a:buFont typeface="Verdana"/>
              <a:buNone/>
              <a:defRPr sz="3200" b="0" i="0" u="none" strike="noStrike" cap="none" baseline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indent="0" algn="l" rtl="0">
              <a:spcBef>
                <a:spcPts val="0"/>
              </a:spcBef>
              <a:buClr>
                <a:schemeClr val="dk1"/>
              </a:buClr>
              <a:buFont typeface="Verdana"/>
              <a:buNone/>
              <a:defRPr sz="2800" b="0" i="0" u="none" strike="noStrike" cap="none" baseline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indent="0" algn="l" rtl="0">
              <a:spcBef>
                <a:spcPts val="0"/>
              </a:spcBef>
              <a:buClr>
                <a:schemeClr val="dk1"/>
              </a:buClr>
              <a:buFont typeface="Verdana"/>
              <a:buNone/>
              <a:defRPr sz="2400" b="0" i="0" u="none" strike="noStrike" cap="none" baseline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indent="0" algn="l" rtl="0">
              <a:spcBef>
                <a:spcPts val="0"/>
              </a:spcBef>
              <a:buClr>
                <a:schemeClr val="dk1"/>
              </a:buClr>
              <a:buFont typeface="Verdana"/>
              <a:buNone/>
              <a:defRPr sz="2000" b="0" i="0" u="none" strike="noStrike" cap="none" baseline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indent="0" algn="l" rtl="0">
              <a:spcBef>
                <a:spcPts val="0"/>
              </a:spcBef>
              <a:buClr>
                <a:schemeClr val="dk1"/>
              </a:buClr>
              <a:buFont typeface="Verdana"/>
              <a:buNone/>
              <a:defRPr sz="2000" b="0" i="0" u="none" strike="noStrike" cap="none" baseline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indent="0" algn="l" rtl="0">
              <a:spcBef>
                <a:spcPts val="0"/>
              </a:spcBef>
              <a:buClr>
                <a:schemeClr val="dk1"/>
              </a:buClr>
              <a:buFont typeface="Verdana"/>
              <a:buNone/>
              <a:defRPr sz="2000" b="0" i="0" u="none" strike="noStrike" cap="none" baseline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indent="0" algn="l" rtl="0">
              <a:spcBef>
                <a:spcPts val="0"/>
              </a:spcBef>
              <a:buClr>
                <a:schemeClr val="dk1"/>
              </a:buClr>
              <a:buFont typeface="Verdana"/>
              <a:buNone/>
              <a:defRPr sz="2000" b="0" i="0" u="none" strike="noStrike" cap="none" baseline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indent="0" algn="l" rtl="0">
              <a:spcBef>
                <a:spcPts val="0"/>
              </a:spcBef>
              <a:buClr>
                <a:schemeClr val="dk1"/>
              </a:buClr>
              <a:buFont typeface="Verdana"/>
              <a:buNone/>
              <a:defRPr sz="2000" b="0" i="0" u="none" strike="noStrike" cap="none" baseline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indent="0" algn="l" rtl="0">
              <a:spcBef>
                <a:spcPts val="0"/>
              </a:spcBef>
              <a:buClr>
                <a:schemeClr val="dk1"/>
              </a:buClr>
              <a:buFont typeface="Verdana"/>
              <a:buNone/>
              <a:defRPr sz="2000" b="0" i="0" u="none" strike="noStrike" cap="none" baseline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Verdana"/>
              <a:buNone/>
              <a:defRPr sz="1400"/>
            </a:lvl1pPr>
            <a:lvl2pPr marL="457200" indent="0" rtl="0">
              <a:spcBef>
                <a:spcPts val="0"/>
              </a:spcBef>
              <a:buFont typeface="Verdana"/>
              <a:buNone/>
              <a:defRPr sz="1200"/>
            </a:lvl2pPr>
            <a:lvl3pPr marL="914400" indent="0" rtl="0">
              <a:spcBef>
                <a:spcPts val="0"/>
              </a:spcBef>
              <a:buFont typeface="Verdana"/>
              <a:buNone/>
              <a:defRPr sz="1000"/>
            </a:lvl3pPr>
            <a:lvl4pPr marL="1371600" indent="0" rtl="0">
              <a:spcBef>
                <a:spcPts val="0"/>
              </a:spcBef>
              <a:buFont typeface="Verdana"/>
              <a:buNone/>
              <a:defRPr sz="900"/>
            </a:lvl4pPr>
            <a:lvl5pPr marL="1828800" indent="0" rtl="0">
              <a:spcBef>
                <a:spcPts val="0"/>
              </a:spcBef>
              <a:buFont typeface="Verdana"/>
              <a:buNone/>
              <a:defRPr sz="900"/>
            </a:lvl5pPr>
            <a:lvl6pPr marL="2286000" indent="0" rtl="0">
              <a:spcBef>
                <a:spcPts val="0"/>
              </a:spcBef>
              <a:buFont typeface="Verdana"/>
              <a:buNone/>
              <a:defRPr sz="900"/>
            </a:lvl6pPr>
            <a:lvl7pPr marL="2743200" indent="0" rtl="0">
              <a:spcBef>
                <a:spcPts val="0"/>
              </a:spcBef>
              <a:buFont typeface="Verdana"/>
              <a:buNone/>
              <a:defRPr sz="900"/>
            </a:lvl7pPr>
            <a:lvl8pPr marL="3200400" indent="0" rtl="0">
              <a:spcBef>
                <a:spcPts val="0"/>
              </a:spcBef>
              <a:buFont typeface="Verdana"/>
              <a:buNone/>
              <a:defRPr sz="900"/>
            </a:lvl8pPr>
            <a:lvl9pPr marL="3657600" indent="0" rtl="0">
              <a:spcBef>
                <a:spcPts val="0"/>
              </a:spcBef>
              <a:buFont typeface="Verdana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680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/>
            </a:lvl1pPr>
            <a:lvl2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Verdana"/>
              <a:buNone/>
              <a:defRPr sz="1400"/>
            </a:lvl1pPr>
            <a:lvl2pPr marL="457200" indent="0" rtl="0">
              <a:spcBef>
                <a:spcPts val="0"/>
              </a:spcBef>
              <a:buFont typeface="Verdana"/>
              <a:buNone/>
              <a:defRPr sz="1200"/>
            </a:lvl2pPr>
            <a:lvl3pPr marL="914400" indent="0" rtl="0">
              <a:spcBef>
                <a:spcPts val="0"/>
              </a:spcBef>
              <a:buFont typeface="Verdana"/>
              <a:buNone/>
              <a:defRPr sz="1000"/>
            </a:lvl3pPr>
            <a:lvl4pPr marL="1371600" indent="0" rtl="0">
              <a:spcBef>
                <a:spcPts val="0"/>
              </a:spcBef>
              <a:buFont typeface="Verdana"/>
              <a:buNone/>
              <a:defRPr sz="900"/>
            </a:lvl4pPr>
            <a:lvl5pPr marL="1828800" indent="0" rtl="0">
              <a:spcBef>
                <a:spcPts val="0"/>
              </a:spcBef>
              <a:buFont typeface="Verdana"/>
              <a:buNone/>
              <a:defRPr sz="900"/>
            </a:lvl5pPr>
            <a:lvl6pPr marL="2286000" indent="0" rtl="0">
              <a:spcBef>
                <a:spcPts val="0"/>
              </a:spcBef>
              <a:buFont typeface="Verdana"/>
              <a:buNone/>
              <a:defRPr sz="900"/>
            </a:lvl6pPr>
            <a:lvl7pPr marL="2743200" indent="0" rtl="0">
              <a:spcBef>
                <a:spcPts val="0"/>
              </a:spcBef>
              <a:buFont typeface="Verdana"/>
              <a:buNone/>
              <a:defRPr sz="900"/>
            </a:lvl7pPr>
            <a:lvl8pPr marL="3200400" indent="0" rtl="0">
              <a:spcBef>
                <a:spcPts val="0"/>
              </a:spcBef>
              <a:buFont typeface="Verdana"/>
              <a:buNone/>
              <a:defRPr sz="900"/>
            </a:lvl8pPr>
            <a:lvl9pPr marL="3657600" indent="0" rtl="0">
              <a:spcBef>
                <a:spcPts val="0"/>
              </a:spcBef>
              <a:buFont typeface="Verdana"/>
              <a:buNone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24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Verdana"/>
              <a:buNone/>
              <a:defRPr sz="2400" b="1"/>
            </a:lvl1pPr>
            <a:lvl2pPr marL="457200" indent="0" rtl="0">
              <a:spcBef>
                <a:spcPts val="0"/>
              </a:spcBef>
              <a:buFont typeface="Verdana"/>
              <a:buNone/>
              <a:defRPr sz="2000" b="1"/>
            </a:lvl2pPr>
            <a:lvl3pPr marL="914400" indent="0" rtl="0">
              <a:spcBef>
                <a:spcPts val="0"/>
              </a:spcBef>
              <a:buFont typeface="Verdana"/>
              <a:buNone/>
              <a:defRPr sz="1800" b="1"/>
            </a:lvl3pPr>
            <a:lvl4pPr marL="1371600" indent="0" rtl="0">
              <a:spcBef>
                <a:spcPts val="0"/>
              </a:spcBef>
              <a:buFont typeface="Verdana"/>
              <a:buNone/>
              <a:defRPr sz="1600" b="1"/>
            </a:lvl4pPr>
            <a:lvl5pPr marL="1828800" indent="0" rtl="0">
              <a:spcBef>
                <a:spcPts val="0"/>
              </a:spcBef>
              <a:buFont typeface="Verdana"/>
              <a:buNone/>
              <a:defRPr sz="1600" b="1"/>
            </a:lvl5pPr>
            <a:lvl6pPr marL="2286000" indent="0" rtl="0">
              <a:spcBef>
                <a:spcPts val="0"/>
              </a:spcBef>
              <a:buFont typeface="Verdana"/>
              <a:buNone/>
              <a:defRPr sz="1600" b="1"/>
            </a:lvl6pPr>
            <a:lvl7pPr marL="2743200" indent="0" rtl="0">
              <a:spcBef>
                <a:spcPts val="0"/>
              </a:spcBef>
              <a:buFont typeface="Verdana"/>
              <a:buNone/>
              <a:defRPr sz="1600" b="1"/>
            </a:lvl7pPr>
            <a:lvl8pPr marL="3200400" indent="0" rtl="0">
              <a:spcBef>
                <a:spcPts val="0"/>
              </a:spcBef>
              <a:buFont typeface="Verdana"/>
              <a:buNone/>
              <a:defRPr sz="1600" b="1"/>
            </a:lvl8pPr>
            <a:lvl9pPr marL="3657600" indent="0" rtl="0">
              <a:spcBef>
                <a:spcPts val="0"/>
              </a:spcBef>
              <a:buFont typeface="Verdana"/>
              <a:buNone/>
              <a:defRPr sz="1600" b="1"/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Verdana"/>
              <a:buNone/>
              <a:defRPr sz="2400" b="1"/>
            </a:lvl1pPr>
            <a:lvl2pPr marL="457200" indent="0" rtl="0">
              <a:spcBef>
                <a:spcPts val="0"/>
              </a:spcBef>
              <a:buFont typeface="Verdana"/>
              <a:buNone/>
              <a:defRPr sz="2000" b="1"/>
            </a:lvl2pPr>
            <a:lvl3pPr marL="914400" indent="0" rtl="0">
              <a:spcBef>
                <a:spcPts val="0"/>
              </a:spcBef>
              <a:buFont typeface="Verdana"/>
              <a:buNone/>
              <a:defRPr sz="1800" b="1"/>
            </a:lvl3pPr>
            <a:lvl4pPr marL="1371600" indent="0" rtl="0">
              <a:spcBef>
                <a:spcPts val="0"/>
              </a:spcBef>
              <a:buFont typeface="Verdana"/>
              <a:buNone/>
              <a:defRPr sz="1600" b="1"/>
            </a:lvl4pPr>
            <a:lvl5pPr marL="1828800" indent="0" rtl="0">
              <a:spcBef>
                <a:spcPts val="0"/>
              </a:spcBef>
              <a:buFont typeface="Verdana"/>
              <a:buNone/>
              <a:defRPr sz="1600" b="1"/>
            </a:lvl5pPr>
            <a:lvl6pPr marL="2286000" indent="0" rtl="0">
              <a:spcBef>
                <a:spcPts val="0"/>
              </a:spcBef>
              <a:buFont typeface="Verdana"/>
              <a:buNone/>
              <a:defRPr sz="1600" b="1"/>
            </a:lvl6pPr>
            <a:lvl7pPr marL="2743200" indent="0" rtl="0">
              <a:spcBef>
                <a:spcPts val="0"/>
              </a:spcBef>
              <a:buFont typeface="Verdana"/>
              <a:buNone/>
              <a:defRPr sz="1600" b="1"/>
            </a:lvl7pPr>
            <a:lvl8pPr marL="3200400" indent="0" rtl="0">
              <a:spcBef>
                <a:spcPts val="0"/>
              </a:spcBef>
              <a:buFont typeface="Verdana"/>
              <a:buNone/>
              <a:defRPr sz="1600" b="1"/>
            </a:lvl8pPr>
            <a:lvl9pPr marL="3657600" indent="0" rtl="0">
              <a:spcBef>
                <a:spcPts val="0"/>
              </a:spcBef>
              <a:buFont typeface="Verdana"/>
              <a:buNone/>
              <a:defRPr sz="1600" b="1"/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04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2209800" y="1219200"/>
            <a:ext cx="6705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2209800" y="2438400"/>
            <a:ext cx="3276600" cy="304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2"/>
          </p:nvPr>
        </p:nvSpPr>
        <p:spPr>
          <a:xfrm>
            <a:off x="5638800" y="2438400"/>
            <a:ext cx="3276600" cy="304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323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 sz="4000" b="1" cap="none"/>
            </a:lvl1pPr>
            <a:lvl2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rtl="0">
              <a:spcBef>
                <a:spcPts val="0"/>
              </a:spcBef>
              <a:defRPr sz="2400" b="1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Verdana"/>
              <a:buNone/>
              <a:defRPr sz="2000"/>
            </a:lvl1pPr>
            <a:lvl2pPr marL="457200" indent="0" rtl="0">
              <a:spcBef>
                <a:spcPts val="0"/>
              </a:spcBef>
              <a:buFont typeface="Verdana"/>
              <a:buNone/>
              <a:defRPr sz="1800"/>
            </a:lvl2pPr>
            <a:lvl3pPr marL="914400" indent="0" rtl="0">
              <a:spcBef>
                <a:spcPts val="0"/>
              </a:spcBef>
              <a:buFont typeface="Verdana"/>
              <a:buNone/>
              <a:defRPr sz="1600"/>
            </a:lvl3pPr>
            <a:lvl4pPr marL="1371600" indent="0" rtl="0">
              <a:spcBef>
                <a:spcPts val="0"/>
              </a:spcBef>
              <a:buFont typeface="Verdana"/>
              <a:buNone/>
              <a:defRPr sz="1400"/>
            </a:lvl4pPr>
            <a:lvl5pPr marL="1828800" indent="0" rtl="0">
              <a:spcBef>
                <a:spcPts val="0"/>
              </a:spcBef>
              <a:buFont typeface="Verdana"/>
              <a:buNone/>
              <a:defRPr sz="1400"/>
            </a:lvl5pPr>
            <a:lvl6pPr marL="2286000" indent="0" rtl="0">
              <a:spcBef>
                <a:spcPts val="0"/>
              </a:spcBef>
              <a:buFont typeface="Verdana"/>
              <a:buNone/>
              <a:defRPr sz="1400"/>
            </a:lvl6pPr>
            <a:lvl7pPr marL="2743200" indent="0" rtl="0">
              <a:spcBef>
                <a:spcPts val="0"/>
              </a:spcBef>
              <a:buFont typeface="Verdana"/>
              <a:buNone/>
              <a:defRPr sz="1400"/>
            </a:lvl7pPr>
            <a:lvl8pPr marL="3200400" indent="0" rtl="0">
              <a:spcBef>
                <a:spcPts val="0"/>
              </a:spcBef>
              <a:buFont typeface="Verdana"/>
              <a:buNone/>
              <a:defRPr sz="1400"/>
            </a:lvl8pPr>
            <a:lvl9pPr marL="3657600" indent="0" rtl="0">
              <a:spcBef>
                <a:spcPts val="0"/>
              </a:spcBef>
              <a:buFont typeface="Verdana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719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9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90FEC-DA30-454E-8D42-A2E110F8EFF4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9201D-983A-4087-9EC3-ABCAFCE89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93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1860C-465D-4108-B9C7-C767E83A19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038758"/>
      </p:ext>
    </p:extLst>
  </p:cSld>
  <p:clrMapOvr>
    <a:masterClrMapping/>
  </p:clrMapOvr>
  <p:transition advClick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FE10-C92F-4282-BB7C-C6F0D7910405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FC3-74A7-4AC1-9030-82266828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6189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9FE10-C92F-4282-BB7C-C6F0D7910405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FC3-74A7-4AC1-9030-822668283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00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ader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C0300-1773-487E-9D75-B9A9BFFFB549}" type="datetime1">
              <a:rPr lang="en-US"/>
              <a:pPr>
                <a:defRPr/>
              </a:pPr>
              <a:t>10/10/2017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8FCAB2-FE3F-49F9-B6D6-4BFDECE0B7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513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ader Slid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FCF52-F142-4A06-B296-0AC1B32F70FE}" type="datetime1">
              <a:rPr lang="en-US"/>
              <a:pPr>
                <a:defRPr/>
              </a:pPr>
              <a:t>10/10/2017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53A4F-CEDE-4711-BE4F-B22872873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93710"/>
      </p:ext>
    </p:extLst>
  </p:cSld>
  <p:clrMapOvr>
    <a:masterClrMapping/>
  </p:clrMapOvr>
  <p:transition advClick="0" advTm="500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75755-05F3-43FA-933B-66B7A36288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8022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C18C6-0812-4950-9339-6BEAD15B0F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7265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B35BE-FB1B-4047-8B36-674550AAD9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3281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98F30-208B-4D96-A8C4-3095AE68BE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727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04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04AF4-74AA-41F6-9440-F3A014EF38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9899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0CD45-B60B-42BD-B9C3-7A609DCF3E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9476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90432-E15E-47DF-980F-EF82591C55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3220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87560-E168-4AF9-91C1-2FCE3765C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8031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A2B4B-F47C-40FA-BCC7-2E426E1406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68441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0272F-28D3-4D67-A7C6-36C01A1D93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56165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7ADB2-FB97-4192-B26C-9C115DC9CE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58016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7D762-7FAF-483C-86DB-99AD6F3EFD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1565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71B57-5D30-4309-949C-D1161D91F4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613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 sz="1400"/>
            </a:lvl1pPr>
            <a:lvl2pPr marL="457200" indent="0" rtl="0">
              <a:spcBef>
                <a:spcPts val="0"/>
              </a:spcBef>
              <a:buFont typeface="Arial"/>
              <a:buNone/>
              <a:defRPr sz="1200"/>
            </a:lvl2pPr>
            <a:lvl3pPr marL="914400" indent="0" rtl="0">
              <a:spcBef>
                <a:spcPts val="0"/>
              </a:spcBef>
              <a:buFont typeface="Arial"/>
              <a:buNone/>
              <a:defRPr sz="1000"/>
            </a:lvl3pPr>
            <a:lvl4pPr marL="1371600" indent="0" rtl="0">
              <a:spcBef>
                <a:spcPts val="0"/>
              </a:spcBef>
              <a:buFont typeface="Arial"/>
              <a:buNone/>
              <a:defRPr sz="900"/>
            </a:lvl4pPr>
            <a:lvl5pPr marL="1828800" indent="0" rtl="0">
              <a:spcBef>
                <a:spcPts val="0"/>
              </a:spcBef>
              <a:buFont typeface="Arial"/>
              <a:buNone/>
              <a:defRPr sz="900"/>
            </a:lvl5pPr>
            <a:lvl6pPr marL="2286000" indent="0" rtl="0">
              <a:spcBef>
                <a:spcPts val="0"/>
              </a:spcBef>
              <a:buFont typeface="Arial"/>
              <a:buNone/>
              <a:defRPr sz="900"/>
            </a:lvl6pPr>
            <a:lvl7pPr marL="2743200" indent="0" rtl="0">
              <a:spcBef>
                <a:spcPts val="0"/>
              </a:spcBef>
              <a:buFont typeface="Arial"/>
              <a:buNone/>
              <a:defRPr sz="900"/>
            </a:lvl7pPr>
            <a:lvl8pPr marL="3200400" indent="0" rtl="0">
              <a:spcBef>
                <a:spcPts val="0"/>
              </a:spcBef>
              <a:buFont typeface="Arial"/>
              <a:buNone/>
              <a:defRPr sz="900"/>
            </a:lvl8pPr>
            <a:lvl9pPr marL="3657600" indent="0" rtl="0">
              <a:spcBef>
                <a:spcPts val="0"/>
              </a:spcBef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52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 sz="2000" b="1"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 sz="1400"/>
            </a:lvl1pPr>
            <a:lvl2pPr marL="457200" indent="0" rtl="0">
              <a:spcBef>
                <a:spcPts val="0"/>
              </a:spcBef>
              <a:buFont typeface="Arial"/>
              <a:buNone/>
              <a:defRPr sz="1200"/>
            </a:lvl2pPr>
            <a:lvl3pPr marL="914400" indent="0" rtl="0">
              <a:spcBef>
                <a:spcPts val="0"/>
              </a:spcBef>
              <a:buFont typeface="Arial"/>
              <a:buNone/>
              <a:defRPr sz="1000"/>
            </a:lvl3pPr>
            <a:lvl4pPr marL="1371600" indent="0" rtl="0">
              <a:spcBef>
                <a:spcPts val="0"/>
              </a:spcBef>
              <a:buFont typeface="Arial"/>
              <a:buNone/>
              <a:defRPr sz="900"/>
            </a:lvl4pPr>
            <a:lvl5pPr marL="1828800" indent="0" rtl="0">
              <a:spcBef>
                <a:spcPts val="0"/>
              </a:spcBef>
              <a:buFont typeface="Arial"/>
              <a:buNone/>
              <a:defRPr sz="900"/>
            </a:lvl5pPr>
            <a:lvl6pPr marL="2286000" indent="0" rtl="0">
              <a:spcBef>
                <a:spcPts val="0"/>
              </a:spcBef>
              <a:buFont typeface="Arial"/>
              <a:buNone/>
              <a:defRPr sz="900"/>
            </a:lvl6pPr>
            <a:lvl7pPr marL="2743200" indent="0" rtl="0">
              <a:spcBef>
                <a:spcPts val="0"/>
              </a:spcBef>
              <a:buFont typeface="Arial"/>
              <a:buNone/>
              <a:defRPr sz="900"/>
            </a:lvl7pPr>
            <a:lvl8pPr marL="3200400" indent="0" rtl="0">
              <a:spcBef>
                <a:spcPts val="0"/>
              </a:spcBef>
              <a:buFont typeface="Arial"/>
              <a:buNone/>
              <a:defRPr sz="900"/>
            </a:lvl8pPr>
            <a:lvl9pPr marL="3657600" indent="0" rtl="0">
              <a:spcBef>
                <a:spcPts val="0"/>
              </a:spcBef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207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rtl="0">
              <a:spcBef>
                <a:spcPts val="0"/>
              </a:spcBef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 sz="2400" b="1"/>
            </a:lvl1pPr>
            <a:lvl2pPr marL="457200" indent="0" rtl="0">
              <a:spcBef>
                <a:spcPts val="0"/>
              </a:spcBef>
              <a:buFont typeface="Arial"/>
              <a:buNone/>
              <a:defRPr sz="2000" b="1"/>
            </a:lvl2pPr>
            <a:lvl3pPr marL="914400" indent="0" rtl="0">
              <a:spcBef>
                <a:spcPts val="0"/>
              </a:spcBef>
              <a:buFont typeface="Arial"/>
              <a:buNone/>
              <a:defRPr sz="1800" b="1"/>
            </a:lvl3pPr>
            <a:lvl4pPr marL="1371600" indent="0" rtl="0">
              <a:spcBef>
                <a:spcPts val="0"/>
              </a:spcBef>
              <a:buFont typeface="Arial"/>
              <a:buNone/>
              <a:defRPr sz="1600" b="1"/>
            </a:lvl4pPr>
            <a:lvl5pPr marL="1828800" indent="0" rtl="0">
              <a:spcBef>
                <a:spcPts val="0"/>
              </a:spcBef>
              <a:buFont typeface="Arial"/>
              <a:buNone/>
              <a:defRPr sz="1600" b="1"/>
            </a:lvl5pPr>
            <a:lvl6pPr marL="2286000" indent="0" rtl="0">
              <a:spcBef>
                <a:spcPts val="0"/>
              </a:spcBef>
              <a:buFont typeface="Arial"/>
              <a:buNone/>
              <a:defRPr sz="1600" b="1"/>
            </a:lvl6pPr>
            <a:lvl7pPr marL="2743200" indent="0" rtl="0">
              <a:spcBef>
                <a:spcPts val="0"/>
              </a:spcBef>
              <a:buFont typeface="Arial"/>
              <a:buNone/>
              <a:defRPr sz="1600" b="1"/>
            </a:lvl7pPr>
            <a:lvl8pPr marL="3200400" indent="0" rtl="0">
              <a:spcBef>
                <a:spcPts val="0"/>
              </a:spcBef>
              <a:buFont typeface="Arial"/>
              <a:buNone/>
              <a:defRPr sz="1600" b="1"/>
            </a:lvl8pPr>
            <a:lvl9pPr marL="3657600" indent="0" rtl="0">
              <a:spcBef>
                <a:spcPts val="0"/>
              </a:spcBef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86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jpg"/><Relationship Id="rId2" Type="http://schemas.openxmlformats.org/officeDocument/2006/relationships/slideLayout" Target="../slideLayouts/slideLayout4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9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6012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9"/>
          <p:cNvSpPr txBox="1"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10"/>
          <p:cNvSpPr txBox="1"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8" name="Shape 11"/>
          <p:cNvSpPr txBox="1">
            <a:spLocks noGrp="1"/>
          </p:cNvSpPr>
          <p:nvPr>
            <p:ph type="dt" idx="10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Shape 12"/>
          <p:cNvSpPr txBox="1">
            <a:spLocks noGrp="1"/>
          </p:cNvSpPr>
          <p:nvPr>
            <p:ph type="ftr" idx="11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Shape 13"/>
          <p:cNvSpPr txBox="1">
            <a:spLocks noGrp="1"/>
          </p:cNvSpPr>
          <p:nvPr>
            <p:ph type="sldNum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25000"/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fld id="{67D7C26F-E466-4BE9-994E-E929F09C35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6657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transition spd="slow"/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3"/>
          <p:cNvSpPr txBox="1">
            <a:spLocks noChangeArrowheads="1"/>
          </p:cNvSpPr>
          <p:nvPr/>
        </p:nvSpPr>
        <p:spPr bwMode="auto">
          <a:xfrm>
            <a:off x="898525" y="1736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kern="1200" smtClean="0">
              <a:solidFill>
                <a:srgbClr val="000000"/>
              </a:solidFill>
              <a:latin typeface="Times" pitchFamily="18" charset="0"/>
              <a:ea typeface="+mn-ea"/>
              <a:cs typeface="Arial" charset="0"/>
            </a:endParaRPr>
          </a:p>
        </p:txBody>
      </p:sp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2362200" y="1600200"/>
            <a:ext cx="609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400" kern="1200" smtClean="0">
              <a:solidFill>
                <a:srgbClr val="000000"/>
              </a:solidFill>
              <a:latin typeface="Times" pitchFamily="18" charset="0"/>
              <a:ea typeface="+mn-ea"/>
              <a:cs typeface="Arial" charset="0"/>
            </a:endParaRP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19200"/>
            <a:ext cx="6705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3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09800" y="2438400"/>
            <a:ext cx="6705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2054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809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/>
        </p:nvSpPr>
        <p:spPr>
          <a:xfrm>
            <a:off x="898525" y="1736725"/>
            <a:ext cx="1841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/>
          <p:nvPr/>
        </p:nvSpPr>
        <p:spPr>
          <a:xfrm>
            <a:off x="2362200" y="1600200"/>
            <a:ext cx="609600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2209800" y="1219200"/>
            <a:ext cx="6705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2400" b="1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2209800" y="2438400"/>
            <a:ext cx="6705599" cy="304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2286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 sz="1800" b="0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indent="-17145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 sz="1800" b="0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 sz="1800" b="0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–"/>
              <a:defRPr sz="1800" b="0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 sz="1800" b="0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 sz="1800" b="0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 sz="1800" b="0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 sz="1800" b="0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indent="-1143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»"/>
              <a:defRPr sz="1800" b="0" i="0" u="none" strike="noStrike" cap="none" baseline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pic>
        <p:nvPicPr>
          <p:cNvPr id="120" name="Shape 12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0"/>
            <a:ext cx="9145586" cy="6859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5326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 charset="0"/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 charset="0"/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759B01-DE5C-44C1-BA0D-7CAC1E5EFD74}" type="slidenum">
              <a:rPr lang="en-US" kern="1200">
                <a:latin typeface="Arial" charset="0"/>
                <a:ea typeface="+mn-ea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767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ast.noaa.gov/dataregistry/search/collectio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ast.noaa.gov/htdata/lidar1_z/geoid12a/data/" TargetMode="External"/><Relationship Id="rId4" Type="http://schemas.openxmlformats.org/officeDocument/2006/relationships/hyperlink" Target="https://coast.noaa.gov/dataviewer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4" Type="http://schemas.openxmlformats.org/officeDocument/2006/relationships/hyperlink" Target="https://www.ngs.noaa.gov/NSD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4" Type="http://schemas.openxmlformats.org/officeDocument/2006/relationships/hyperlink" Target="https://www.ngs.noaa.gov/NSDE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eodesy.noaa.gov/storm_archive/coastal/viewer/index.html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torms.ngs.noaa.gov/eri_page/index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ike.aslaksen@noaa.gov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12700" y="1524000"/>
            <a:ext cx="9144000" cy="17811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accent2"/>
              </a:buClr>
              <a:buSzPct val="25000"/>
            </a:pP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NGS Coastal Mapping Program </a:t>
            </a:r>
            <a:br>
              <a:rPr lang="en-US" sz="4000" b="1" dirty="0" smtClean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3200" b="1" dirty="0" smtClean="0"/>
              <a:t>Shoreline and Nearshore Bathymetry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 </a:t>
            </a:r>
            <a:endParaRPr lang="en-US" sz="4000" b="1" i="0" u="none" strike="noStrike" cap="none" baseline="0" dirty="0">
              <a:solidFill>
                <a:schemeClr val="accent2"/>
              </a:solidFill>
              <a:sym typeface="Arial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type="subTitle" idx="1"/>
          </p:nvPr>
        </p:nvSpPr>
        <p:spPr>
          <a:xfrm>
            <a:off x="12700" y="3810000"/>
            <a:ext cx="9144000" cy="1904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Mike Aslaksen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Chief, Remote Sensing Division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Geodetic Survey</a:t>
            </a: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l="6567" b="19999"/>
          <a:stretch/>
        </p:blipFill>
        <p:spPr>
          <a:xfrm>
            <a:off x="7008811" y="0"/>
            <a:ext cx="2135186" cy="121919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4">
            <a:alphaModFix/>
          </a:blip>
          <a:srcRect t="14544" b="11514"/>
          <a:stretch/>
        </p:blipFill>
        <p:spPr>
          <a:xfrm>
            <a:off x="12700" y="-7937"/>
            <a:ext cx="2698750" cy="122713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5">
            <a:alphaModFix/>
          </a:blip>
          <a:srcRect r="12130"/>
          <a:stretch/>
        </p:blipFill>
        <p:spPr>
          <a:xfrm>
            <a:off x="4848225" y="-7937"/>
            <a:ext cx="2162174" cy="1227136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6">
            <a:alphaModFix/>
          </a:blip>
          <a:srcRect t="11560" b="7301"/>
          <a:stretch/>
        </p:blipFill>
        <p:spPr>
          <a:xfrm>
            <a:off x="2711450" y="0"/>
            <a:ext cx="2212974" cy="121919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9909449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MyFiles\Presentations\CMP Criteria&amp;Specs\Images\GeoCue Orth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719263"/>
            <a:ext cx="8437562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 descr="C:\MyFiles\Presentations\CMP Criteria&amp;Specs\Images\GeoCue Mosa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719263"/>
            <a:ext cx="8437562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Rectangle 3"/>
          <p:cNvSpPr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  <a:rtl val="0"/>
              </a:rPr>
              <a:t>Orthoimagery Format</a:t>
            </a:r>
          </a:p>
        </p:txBody>
      </p:sp>
      <p:sp>
        <p:nvSpPr>
          <p:cNvPr id="73733" name="Rectangle 2"/>
          <p:cNvSpPr>
            <a:spLocks noChangeArrowheads="1"/>
          </p:cNvSpPr>
          <p:nvPr/>
        </p:nvSpPr>
        <p:spPr bwMode="auto">
          <a:xfrm>
            <a:off x="152400" y="800100"/>
            <a:ext cx="8839200" cy="76200"/>
          </a:xfrm>
          <a:prstGeom prst="rect">
            <a:avLst/>
          </a:prstGeom>
          <a:gradFill rotWithShape="0">
            <a:gsLst>
              <a:gs pos="0">
                <a:srgbClr val="051765"/>
              </a:gs>
              <a:gs pos="100000">
                <a:srgbClr val="4CBDF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7700" y="876300"/>
            <a:ext cx="78486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GeoCue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 is used as a workflow manager to coordinate the production of 2.5 km square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orthomosaic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 tiles in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GeoTiff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 format (UTM projection) using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OrthoVista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 and </a:t>
            </a:r>
            <a:r>
              <a:rPr kumimoji="0" lang="en-US" alt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RapidOrtho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 software.</a:t>
            </a:r>
          </a:p>
        </p:txBody>
      </p:sp>
    </p:spTree>
    <p:extLst>
      <p:ext uri="{BB962C8B-B14F-4D97-AF65-F5344CB8AC3E}">
        <p14:creationId xmlns:p14="http://schemas.microsoft.com/office/powerpoint/2010/main" val="25687436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461"/>
          <p:cNvSpPr txBox="1"/>
          <p:nvPr/>
        </p:nvSpPr>
        <p:spPr>
          <a:xfrm>
            <a:off x="219075" y="228600"/>
            <a:ext cx="8686800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Orthomosaic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 Imagery on Digital Coast</a:t>
            </a:r>
          </a:p>
        </p:txBody>
      </p:sp>
      <p:pic>
        <p:nvPicPr>
          <p:cNvPr id="76803" name="Picture 2" descr="C:\MyFiles\Presentations\CMP Criteria&amp;Specs\Images\Digital Coast Orth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822325"/>
            <a:ext cx="8634413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4997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>
                <a:latin typeface="+mn-lt"/>
              </a:rPr>
              <a:t>Access to NGS Data on Digital Coast</a:t>
            </a:r>
          </a:p>
        </p:txBody>
      </p:sp>
      <p:sp>
        <p:nvSpPr>
          <p:cNvPr id="2051" name="Content Placeholder 2"/>
          <p:cNvSpPr>
            <a:spLocks noGrp="1"/>
          </p:cNvSpPr>
          <p:nvPr>
            <p:ph idx="1"/>
          </p:nvPr>
        </p:nvSpPr>
        <p:spPr>
          <a:xfrm>
            <a:off x="990600" y="17526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z="2800" b="1" smtClean="0"/>
              <a:t>Data Registry (Imagery and Lidar)</a:t>
            </a:r>
          </a:p>
          <a:p>
            <a:pPr lvl="1" eaLnBrk="1" hangingPunct="1"/>
            <a:r>
              <a:rPr lang="en-US" altLang="en-US" sz="1800" b="1" smtClean="0">
                <a:hlinkClick r:id="rId3"/>
              </a:rPr>
              <a:t>https://coast.noaa.gov/dataregistry/search/collection</a:t>
            </a:r>
            <a:endParaRPr lang="en-US" altLang="en-US" sz="1800" b="1" smtClean="0"/>
          </a:p>
          <a:p>
            <a:pPr eaLnBrk="1" hangingPunct="1"/>
            <a:r>
              <a:rPr lang="en-US" altLang="en-US" sz="2800" b="1" smtClean="0"/>
              <a:t>Data Access Viewer (Imagery and Lidar)</a:t>
            </a:r>
          </a:p>
          <a:p>
            <a:pPr lvl="1" eaLnBrk="1" hangingPunct="1"/>
            <a:r>
              <a:rPr lang="en-US" altLang="en-US" sz="1800" b="1" smtClean="0">
                <a:hlinkClick r:id="rId4"/>
              </a:rPr>
              <a:t>https://coast.noaa.gov/dataviewer/#</a:t>
            </a:r>
            <a:endParaRPr lang="en-US" altLang="en-US" sz="1800" b="1" smtClean="0"/>
          </a:p>
          <a:p>
            <a:pPr eaLnBrk="1" hangingPunct="1"/>
            <a:r>
              <a:rPr lang="en-US" altLang="en-US" sz="2800" b="1" smtClean="0"/>
              <a:t>Coastal Lidar Datasheet</a:t>
            </a:r>
          </a:p>
          <a:p>
            <a:pPr lvl="1" eaLnBrk="1" hangingPunct="1"/>
            <a:r>
              <a:rPr lang="en-US" altLang="en-US" sz="1800" b="1" smtClean="0">
                <a:hlinkClick r:id="rId5"/>
              </a:rPr>
              <a:t>https://coast.noaa.gov/htdata/lidar1_z/geoid12a/data/</a:t>
            </a:r>
            <a:endParaRPr lang="en-US" altLang="en-US" sz="1800" b="1" smtClean="0"/>
          </a:p>
          <a:p>
            <a:pPr lvl="1" eaLnBrk="1" hangingPunct="1"/>
            <a:endParaRPr lang="en-US" altLang="en-US" sz="1800" b="1" smtClean="0"/>
          </a:p>
          <a:p>
            <a:pPr lvl="1" eaLnBrk="1" hangingPunct="1"/>
            <a:endParaRPr lang="en-US" altLang="en-US" sz="1800" b="1" smtClean="0"/>
          </a:p>
          <a:p>
            <a:pPr lvl="1" eaLnBrk="1" hangingPunct="1"/>
            <a:endParaRPr lang="en-US" altLang="en-US" b="1" smtClean="0"/>
          </a:p>
        </p:txBody>
      </p:sp>
    </p:spTree>
    <p:extLst>
      <p:ext uri="{BB962C8B-B14F-4D97-AF65-F5344CB8AC3E}">
        <p14:creationId xmlns:p14="http://schemas.microsoft.com/office/powerpoint/2010/main" val="301333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9927" cy="5562600"/>
          </a:xfrm>
          <a:prstGeom prst="rect">
            <a:avLst/>
          </a:prstGeom>
        </p:spPr>
      </p:pic>
      <p:sp>
        <p:nvSpPr>
          <p:cNvPr id="8" name="Rectangle 7">
            <a:hlinkClick r:id="rId4"/>
          </p:cNvPr>
          <p:cNvSpPr/>
          <p:nvPr/>
        </p:nvSpPr>
        <p:spPr>
          <a:xfrm>
            <a:off x="2590800" y="5638800"/>
            <a:ext cx="4214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https://www.ngs.noaa.gov/NSDE/</a:t>
            </a:r>
          </a:p>
        </p:txBody>
      </p:sp>
    </p:spTree>
    <p:extLst>
      <p:ext uri="{BB962C8B-B14F-4D97-AF65-F5344CB8AC3E}">
        <p14:creationId xmlns:p14="http://schemas.microsoft.com/office/powerpoint/2010/main" val="864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723900"/>
            <a:ext cx="8628582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6705599" cy="5715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Geographic Cells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20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51" y="857250"/>
            <a:ext cx="8652899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1587" y="1250026"/>
            <a:ext cx="897774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Fixed Pier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1587" y="1681102"/>
            <a:ext cx="1128286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Floating Pier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308322" y="1498596"/>
            <a:ext cx="231551" cy="1825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3"/>
          </p:cNvCxnSpPr>
          <p:nvPr/>
        </p:nvCxnSpPr>
        <p:spPr>
          <a:xfrm flipV="1">
            <a:off x="6309361" y="1342067"/>
            <a:ext cx="349134" cy="29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65204" y="1681102"/>
            <a:ext cx="897795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Daybeacon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708107" y="1865769"/>
            <a:ext cx="157099" cy="17377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233940" y="1690309"/>
            <a:ext cx="242252" cy="1754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476192" y="1505643"/>
            <a:ext cx="456517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Road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06096" y="1236079"/>
            <a:ext cx="1556903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Rip Rap Shoreline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951874" y="1342067"/>
            <a:ext cx="464444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70122" y="4406785"/>
            <a:ext cx="601677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Ramp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2610538" y="4205201"/>
            <a:ext cx="1" cy="20158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30183" y="3753196"/>
            <a:ext cx="1274267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Overhead Cable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24244" y="3429000"/>
            <a:ext cx="847556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Building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439185" y="3613666"/>
            <a:ext cx="0" cy="35173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4" idx="3"/>
          </p:cNvCxnSpPr>
          <p:nvPr/>
        </p:nvCxnSpPr>
        <p:spPr>
          <a:xfrm flipV="1">
            <a:off x="1577016" y="3845529"/>
            <a:ext cx="442133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85058" y="2951018"/>
            <a:ext cx="719392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Wrecks</a:t>
            </a:r>
          </a:p>
        </p:txBody>
      </p:sp>
      <p:cxnSp>
        <p:nvCxnSpPr>
          <p:cNvPr id="43" name="Straight Arrow Connector 42"/>
          <p:cNvCxnSpPr>
            <a:stCxn id="42" idx="0"/>
          </p:cNvCxnSpPr>
          <p:nvPr/>
        </p:nvCxnSpPr>
        <p:spPr>
          <a:xfrm flipV="1">
            <a:off x="1281037" y="2487431"/>
            <a:ext cx="219854" cy="46358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42" idx="0"/>
          </p:cNvCxnSpPr>
          <p:nvPr/>
        </p:nvCxnSpPr>
        <p:spPr>
          <a:xfrm flipH="1" flipV="1">
            <a:off x="1008089" y="2648575"/>
            <a:ext cx="272948" cy="3024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85058" y="4784640"/>
            <a:ext cx="1271889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MHW Shoreline</a:t>
            </a:r>
          </a:p>
        </p:txBody>
      </p:sp>
      <p:cxnSp>
        <p:nvCxnSpPr>
          <p:cNvPr id="52" name="Straight Arrow Connector 51"/>
          <p:cNvCxnSpPr>
            <a:stCxn id="51" idx="0"/>
          </p:cNvCxnSpPr>
          <p:nvPr/>
        </p:nvCxnSpPr>
        <p:spPr>
          <a:xfrm flipV="1">
            <a:off x="1704450" y="4564620"/>
            <a:ext cx="0" cy="2200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V="1">
            <a:off x="2256947" y="4876973"/>
            <a:ext cx="471070" cy="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3555531" y="5195309"/>
            <a:ext cx="518779" cy="449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788750" y="5102975"/>
            <a:ext cx="945049" cy="184666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6858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Bare Rock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589471" y="3965398"/>
            <a:ext cx="1308979" cy="369332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Covers/Uncovers Rock</a:t>
            </a:r>
          </a:p>
        </p:txBody>
      </p:sp>
      <p:cxnSp>
        <p:nvCxnSpPr>
          <p:cNvPr id="64" name="Straight Arrow Connector 63"/>
          <p:cNvCxnSpPr>
            <a:stCxn id="63" idx="1"/>
          </p:cNvCxnSpPr>
          <p:nvPr/>
        </p:nvCxnSpPr>
        <p:spPr>
          <a:xfrm flipH="1">
            <a:off x="7371000" y="4150065"/>
            <a:ext cx="218471" cy="9568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  <a:effectLst>
            <a:glow rad="38100">
              <a:schemeClr val="bg2">
                <a:alpha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61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2133600"/>
            <a:ext cx="5105400" cy="938298"/>
          </a:xfrm>
        </p:spPr>
        <p:txBody>
          <a:bodyPr/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CMP Project with full </a:t>
            </a:r>
            <a:br>
              <a:rPr lang="en-US" sz="2800" dirty="0" smtClean="0">
                <a:solidFill>
                  <a:schemeClr val="bg2"/>
                </a:solidFill>
              </a:rPr>
            </a:br>
            <a:r>
              <a:rPr lang="en-US" sz="2800" dirty="0" smtClean="0">
                <a:solidFill>
                  <a:schemeClr val="bg2"/>
                </a:solidFill>
              </a:rPr>
              <a:t>shoreline compilation</a:t>
            </a:r>
            <a:endParaRPr lang="en-US" sz="2800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3330" r="10294" b="6783"/>
          <a:stretch/>
        </p:blipFill>
        <p:spPr>
          <a:xfrm>
            <a:off x="0" y="14748"/>
            <a:ext cx="44958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8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2697" y="1124859"/>
            <a:ext cx="3901787" cy="3522995"/>
          </a:xfrm>
        </p:spPr>
        <p:txBody>
          <a:bodyPr/>
          <a:lstStyle/>
          <a:p>
            <a:r>
              <a:rPr lang="en-US" b="1" dirty="0" smtClean="0"/>
              <a:t>Charleston Harbor near-full shoreline compilation in 2006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4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43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8" y="189524"/>
            <a:ext cx="8915399" cy="151269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Coast &amp; Shoreline Change Analysis Program (CSCAP)</a:t>
            </a:r>
            <a:br>
              <a:rPr lang="en-US" sz="3600" b="1" dirty="0"/>
            </a:br>
            <a:r>
              <a:rPr lang="en-US" sz="2800" b="1" dirty="0"/>
              <a:t>Charleston Harbor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46" y="1817496"/>
            <a:ext cx="2968907" cy="4127269"/>
          </a:xfrm>
          <a:prstGeom prst="rect">
            <a:avLst/>
          </a:prstGeom>
          <a:effectLst>
            <a:glow rad="63500">
              <a:schemeClr val="tx1"/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4" y="1817496"/>
            <a:ext cx="2967092" cy="4127269"/>
          </a:xfrm>
          <a:prstGeom prst="rect">
            <a:avLst/>
          </a:prstGeom>
          <a:effectLst>
            <a:glow rad="63500">
              <a:schemeClr val="tx1"/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1817496"/>
            <a:ext cx="2939329" cy="4127269"/>
          </a:xfrm>
          <a:prstGeom prst="rect">
            <a:avLst/>
          </a:prstGeom>
          <a:effectLst>
            <a:glow rad="63500">
              <a:schemeClr val="tx1"/>
            </a:glow>
          </a:effectLst>
        </p:spPr>
      </p:pic>
      <p:sp>
        <p:nvSpPr>
          <p:cNvPr id="10" name="TextBox 9"/>
          <p:cNvSpPr txBox="1"/>
          <p:nvPr/>
        </p:nvSpPr>
        <p:spPr>
          <a:xfrm>
            <a:off x="1970117" y="20480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2011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34607" y="20480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2013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88532" y="2048047"/>
            <a:ext cx="6976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rtl val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970398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00"/>
            <a:ext cx="7848600" cy="1143000"/>
          </a:xfrm>
        </p:spPr>
        <p:txBody>
          <a:bodyPr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Continually Updated Shoreline Product (CUSP)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95400"/>
            <a:ext cx="8229600" cy="43559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5715000"/>
            <a:ext cx="4214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/>
                <a:rtl val="0"/>
              </a:rPr>
              <a:t>https://www.ngs.noaa.gov/NSDE/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406926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4400" b="1" i="0" u="none" strike="noStrike" cap="none" baseline="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1066800" y="609600"/>
            <a:ext cx="8229600" cy="502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 dirty="0" smtClean="0"/>
              <a:t>Background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 dirty="0" smtClean="0"/>
              <a:t>Products</a:t>
            </a:r>
          </a:p>
          <a:p>
            <a:pPr lvl="1" indent="-34290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b="1" dirty="0" smtClean="0"/>
              <a:t>Topobathy </a:t>
            </a:r>
            <a:r>
              <a:rPr lang="en-US" b="1" dirty="0" err="1" smtClean="0"/>
              <a:t>lidar</a:t>
            </a:r>
            <a:r>
              <a:rPr lang="en-US" b="1" dirty="0" smtClean="0"/>
              <a:t> </a:t>
            </a:r>
          </a:p>
          <a:p>
            <a:pPr lvl="1" indent="-34290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b="1" dirty="0"/>
              <a:t>Coastal Imagery </a:t>
            </a:r>
            <a:endParaRPr lang="en-US" b="1" dirty="0" smtClean="0"/>
          </a:p>
          <a:p>
            <a:pPr lvl="1" indent="-34290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b="1" i="0" u="none" strike="noStrike" cap="none" dirty="0" smtClean="0">
                <a:solidFill>
                  <a:schemeClr val="dk1"/>
                </a:solidFill>
                <a:sym typeface="Arial"/>
              </a:rPr>
              <a:t>Shoreline</a:t>
            </a:r>
          </a:p>
          <a:p>
            <a:pPr lvl="2" indent="-342900">
              <a:spcBef>
                <a:spcPts val="0"/>
              </a:spcBef>
              <a:buSzPct val="100000"/>
            </a:pPr>
            <a:r>
              <a:rPr lang="en-US" b="1" i="0" u="none" strike="noStrike" cap="none" dirty="0" smtClean="0">
                <a:solidFill>
                  <a:schemeClr val="dk1"/>
                </a:solidFill>
                <a:sym typeface="Arial"/>
              </a:rPr>
              <a:t>Geographic Cells (GCs) </a:t>
            </a:r>
          </a:p>
          <a:p>
            <a:pPr lvl="2" indent="-342900">
              <a:spcBef>
                <a:spcPts val="0"/>
              </a:spcBef>
              <a:buSzPct val="100000"/>
            </a:pPr>
            <a:r>
              <a:rPr lang="en-US" b="1" dirty="0" smtClean="0"/>
              <a:t>Continuously Updated Shoreline Product (CUSP)</a:t>
            </a:r>
          </a:p>
          <a:p>
            <a:pPr lvl="1" indent="-34290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b="1" dirty="0" smtClean="0"/>
              <a:t>Coastal Oblique Imagery</a:t>
            </a:r>
          </a:p>
          <a:p>
            <a:pPr lvl="1" indent="-342900">
              <a:spcBef>
                <a:spcPts val="0"/>
              </a:spcBef>
              <a:buSzPct val="100000"/>
              <a:buFont typeface="Arial"/>
              <a:buChar char="•"/>
            </a:pPr>
            <a:r>
              <a:rPr lang="en-US" b="1" dirty="0" smtClean="0"/>
              <a:t>Emergency Response Imagery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 baseline="0" dirty="0" smtClean="0"/>
              <a:t>Questions</a:t>
            </a:r>
            <a:endParaRPr lang="en-US" b="1" i="0" u="none" strike="noStrike" cap="none" baseline="0" dirty="0">
              <a:solidFill>
                <a:schemeClr val="dk1"/>
              </a:solidFill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3523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1214438"/>
            <a:ext cx="4360862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/>
          <p:cNvSpPr txBox="1">
            <a:spLocks/>
          </p:cNvSpPr>
          <p:nvPr/>
        </p:nvSpPr>
        <p:spPr bwMode="auto">
          <a:xfrm>
            <a:off x="0" y="304800"/>
            <a:ext cx="9144000" cy="125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  <a:sym typeface="Arial"/>
                <a:rtl val="0"/>
              </a:rPr>
              <a:t>Continually Updated Shoreline Product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62600" y="1214438"/>
            <a:ext cx="3429000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To provide the most current shoreline representation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  <a:rtl val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Designed to deliver continuous shoreline with frequent updates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  <a:rtl val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Employ state-of-the-art technologies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  <a:rtl val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Attributed shoreline features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  <a:rtl val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Referenced to Mean High Water datum where applicable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  <a:rtl val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Includes NOAA and non-NOAA contemporary sources</a:t>
            </a:r>
          </a:p>
        </p:txBody>
      </p:sp>
    </p:spTree>
    <p:extLst>
      <p:ext uri="{BB962C8B-B14F-4D97-AF65-F5344CB8AC3E}">
        <p14:creationId xmlns:p14="http://schemas.microsoft.com/office/powerpoint/2010/main" val="288711161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Coastal Oblique Imagery viewer </a:t>
            </a:r>
            <a:br>
              <a:rPr lang="en-US" sz="3600" b="1" dirty="0" smtClean="0"/>
            </a:br>
            <a:r>
              <a:rPr lang="en-US" sz="3600" b="1" dirty="0" smtClean="0"/>
              <a:t> 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19" y="990600"/>
            <a:ext cx="8691562" cy="40422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167" y="3711957"/>
            <a:ext cx="2223978" cy="23078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81000" y="2743200"/>
            <a:ext cx="30480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14454"/>
          <a:stretch/>
        </p:blipFill>
        <p:spPr>
          <a:xfrm>
            <a:off x="7399431" y="3711957"/>
            <a:ext cx="1744570" cy="1447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7084" y="6477000"/>
            <a:ext cx="7585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6"/>
                <a:rtl val="0"/>
              </a:rPr>
              <a:t>https://geodesy.noaa.gov/storm_archive/coastal/viewer/index.html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7131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6"/>
          <p:cNvSpPr txBox="1">
            <a:spLocks/>
          </p:cNvSpPr>
          <p:nvPr/>
        </p:nvSpPr>
        <p:spPr>
          <a:xfrm>
            <a:off x="76200" y="6096000"/>
            <a:ext cx="4040188" cy="6397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0" y="6578600"/>
            <a:ext cx="451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cs typeface="Arial" panose="020B0604020202020204" pitchFamily="34" charset="0"/>
                <a:sym typeface="Arial"/>
                <a:rtl val="0"/>
              </a:rPr>
              <a:t>Hooper Bay Airport, May 27 2016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4101" name="Title 1"/>
          <p:cNvSpPr txBox="1">
            <a:spLocks/>
          </p:cNvSpPr>
          <p:nvPr/>
        </p:nvSpPr>
        <p:spPr bwMode="auto">
          <a:xfrm>
            <a:off x="0" y="76200"/>
            <a:ext cx="91440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ckwell" panose="02060603020205020403" pitchFamily="18" charset="0"/>
                <a:cs typeface="Arial" panose="020B0604020202020204" pitchFamily="34" charset="0"/>
                <a:sym typeface="Arial"/>
                <a:rtl val="0"/>
              </a:rPr>
              <a:t>NOAA Semi-Oblique Coastal Imaging</a:t>
            </a:r>
          </a:p>
        </p:txBody>
      </p:sp>
    </p:spTree>
    <p:extLst>
      <p:ext uri="{BB962C8B-B14F-4D97-AF65-F5344CB8AC3E}">
        <p14:creationId xmlns:p14="http://schemas.microsoft.com/office/powerpoint/2010/main" val="361471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/>
        </p:nvSpPr>
        <p:spPr>
          <a:xfrm>
            <a:off x="2877307" y="6474023"/>
            <a:ext cx="33986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/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  <a:rtl val="0"/>
              </a:rPr>
              <a:t>https://storms.ngs.noaa.gov/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  <a:rtl val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050" y="0"/>
            <a:ext cx="5824648" cy="609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24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3475"/>
            <a:ext cx="9144000" cy="51964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396" y="603475"/>
            <a:ext cx="9148396" cy="50803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7325"/>
            <a:ext cx="9145805" cy="492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78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620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smtClean="0"/>
              <a:t>Mike Aslaksen</a:t>
            </a:r>
            <a:endParaRPr lang="en-US" sz="2000" b="1" dirty="0"/>
          </a:p>
          <a:p>
            <a:pPr marL="0" indent="0" algn="ctr">
              <a:buNone/>
            </a:pPr>
            <a:r>
              <a:rPr lang="en-US" sz="2000" b="1" dirty="0"/>
              <a:t>Chief, Remote Sensing Division</a:t>
            </a:r>
          </a:p>
          <a:p>
            <a:pPr marL="0" indent="0" algn="ctr">
              <a:buNone/>
            </a:pPr>
            <a:r>
              <a:rPr lang="en-US" sz="2000" b="1" dirty="0"/>
              <a:t>NOAA National Geodetic Survey</a:t>
            </a:r>
          </a:p>
          <a:p>
            <a:pPr marL="0" indent="0" algn="ctr">
              <a:buNone/>
            </a:pPr>
            <a:r>
              <a:rPr lang="en-US" sz="2000" b="1" dirty="0" smtClean="0">
                <a:hlinkClick r:id="rId3"/>
              </a:rPr>
              <a:t>mike.aslaksen@noaa.gov</a:t>
            </a:r>
            <a:r>
              <a:rPr lang="en-US" sz="2000" b="1" dirty="0" smtClean="0"/>
              <a:t>	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1394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4953000" cy="4953000"/>
          </a:xfrm>
        </p:spPr>
        <p:txBody>
          <a:bodyPr/>
          <a:lstStyle/>
          <a:p>
            <a:pPr eaLnBrk="1" fontAlgn="auto" hangingPunct="1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Defines the National Shoreline and provides nearshore elevation data</a:t>
            </a:r>
          </a:p>
          <a:p>
            <a:pPr eaLnBrk="1" fontAlgn="auto" hangingPunct="1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NOAA nautical charts updates</a:t>
            </a:r>
          </a:p>
          <a:p>
            <a:pPr eaLnBrk="1" fontAlgn="auto" hangingPunct="1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Other important applications: </a:t>
            </a:r>
          </a:p>
          <a:p>
            <a:pPr lvl="1" eaLnBrk="1" fontAlgn="auto" hangingPunct="1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Used in defining the United States’ territorial limits</a:t>
            </a:r>
          </a:p>
          <a:p>
            <a:pPr lvl="1" eaLnBrk="1" fontAlgn="auto" hangingPunct="1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Coastal resource management</a:t>
            </a:r>
          </a:p>
          <a:p>
            <a:pPr lvl="1" eaLnBrk="1" fontAlgn="auto" hangingPunct="1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Storm surge and coastal flooding modeling</a:t>
            </a:r>
          </a:p>
          <a:p>
            <a:pPr lvl="1" eaLnBrk="1" fontAlgn="auto" hangingPunct="1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GIS analysis</a:t>
            </a:r>
          </a:p>
          <a:p>
            <a:pPr lvl="1" eaLnBrk="1" fontAlgn="auto" hangingPunct="1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Benthic habitat mapping</a:t>
            </a:r>
          </a:p>
          <a:p>
            <a:pPr eaLnBrk="1" fontAlgn="auto" hangingPunct="1"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Coastal Intelligence and Resiliency…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0"/>
            <a:ext cx="5486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NOAA’s Coastal Mapping Program</a:t>
            </a:r>
          </a:p>
        </p:txBody>
      </p:sp>
      <p:pic>
        <p:nvPicPr>
          <p:cNvPr id="34820" name="Content Placeholder 3" descr="newport_bea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5" y="0"/>
            <a:ext cx="3317875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Shape 289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294188"/>
            <a:ext cx="44148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0053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t="11929" r="2290" b="3448"/>
          <a:stretch>
            <a:fillRect/>
          </a:stretch>
        </p:blipFill>
        <p:spPr bwMode="auto">
          <a:xfrm>
            <a:off x="3175" y="838200"/>
            <a:ext cx="3182938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itle 1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668337"/>
          </a:xfrm>
        </p:spPr>
        <p:txBody>
          <a:bodyPr/>
          <a:lstStyle/>
          <a:p>
            <a:pPr>
              <a:defRPr/>
            </a:pPr>
            <a:r>
              <a:rPr lang="en-US" altLang="en-US" sz="3600" b="1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Products NGS delivers and derivatives</a:t>
            </a:r>
          </a:p>
        </p:txBody>
      </p:sp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1" t="10873" r="2477" b="2658"/>
          <a:stretch>
            <a:fillRect/>
          </a:stretch>
        </p:blipFill>
        <p:spPr bwMode="auto">
          <a:xfrm>
            <a:off x="1447800" y="1752600"/>
            <a:ext cx="3167063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0" t="11914" r="15208" b="37117"/>
          <a:stretch>
            <a:fillRect/>
          </a:stretch>
        </p:blipFill>
        <p:spPr bwMode="auto">
          <a:xfrm>
            <a:off x="2932113" y="2667000"/>
            <a:ext cx="3163887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4" t="11821" r="15189" b="37030"/>
          <a:stretch>
            <a:fillRect/>
          </a:stretch>
        </p:blipFill>
        <p:spPr bwMode="auto">
          <a:xfrm>
            <a:off x="4452938" y="3886200"/>
            <a:ext cx="3167062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9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8" t="12151" r="12958" b="37190"/>
          <a:stretch>
            <a:fillRect/>
          </a:stretch>
        </p:blipFill>
        <p:spPr bwMode="auto">
          <a:xfrm>
            <a:off x="5976938" y="4908550"/>
            <a:ext cx="3167062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92" name="TextBox 1"/>
          <p:cNvSpPr txBox="1">
            <a:spLocks noChangeArrowheads="1"/>
          </p:cNvSpPr>
          <p:nvPr/>
        </p:nvSpPr>
        <p:spPr bwMode="auto">
          <a:xfrm>
            <a:off x="3186113" y="1077913"/>
            <a:ext cx="1120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Shoreline</a:t>
            </a:r>
          </a:p>
        </p:txBody>
      </p:sp>
      <p:sp>
        <p:nvSpPr>
          <p:cNvPr id="67593" name="TextBox 8"/>
          <p:cNvSpPr txBox="1">
            <a:spLocks noChangeArrowheads="1"/>
          </p:cNvSpPr>
          <p:nvPr/>
        </p:nvSpPr>
        <p:spPr bwMode="auto">
          <a:xfrm>
            <a:off x="4572000" y="2017713"/>
            <a:ext cx="24416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Ortho Mosaic Imagery</a:t>
            </a:r>
          </a:p>
        </p:txBody>
      </p:sp>
      <p:sp>
        <p:nvSpPr>
          <p:cNvPr id="67594" name="TextBox 9"/>
          <p:cNvSpPr txBox="1">
            <a:spLocks noChangeArrowheads="1"/>
          </p:cNvSpPr>
          <p:nvPr/>
        </p:nvSpPr>
        <p:spPr bwMode="auto">
          <a:xfrm>
            <a:off x="6096000" y="3011488"/>
            <a:ext cx="310854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Lidar Point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Cloud and DEMs</a:t>
            </a:r>
            <a:endParaRPr kumimoji="0" lang="en-US" alt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  <a:rtl val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(elevation)</a:t>
            </a:r>
          </a:p>
        </p:txBody>
      </p:sp>
      <p:sp>
        <p:nvSpPr>
          <p:cNvPr id="67595" name="TextBox 11"/>
          <p:cNvSpPr txBox="1">
            <a:spLocks noChangeArrowheads="1"/>
          </p:cNvSpPr>
          <p:nvPr/>
        </p:nvSpPr>
        <p:spPr bwMode="auto">
          <a:xfrm>
            <a:off x="7567613" y="3952875"/>
            <a:ext cx="1600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Lidar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(intensity)</a:t>
            </a:r>
          </a:p>
        </p:txBody>
      </p:sp>
      <p:sp>
        <p:nvSpPr>
          <p:cNvPr id="67596" name="TextBox 12"/>
          <p:cNvSpPr txBox="1">
            <a:spLocks noChangeArrowheads="1"/>
          </p:cNvSpPr>
          <p:nvPr/>
        </p:nvSpPr>
        <p:spPr bwMode="auto">
          <a:xfrm>
            <a:off x="4267200" y="6010275"/>
            <a:ext cx="17684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RGB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Colorized Lidar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 Point Cloud</a:t>
            </a:r>
          </a:p>
        </p:txBody>
      </p:sp>
      <p:sp>
        <p:nvSpPr>
          <p:cNvPr id="67597" name="TextBox 1"/>
          <p:cNvSpPr txBox="1">
            <a:spLocks noChangeArrowheads="1"/>
          </p:cNvSpPr>
          <p:nvPr/>
        </p:nvSpPr>
        <p:spPr bwMode="auto">
          <a:xfrm>
            <a:off x="228600" y="4913313"/>
            <a:ext cx="2816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rtl val="0"/>
              </a:rPr>
              <a:t>Map once use many times</a:t>
            </a:r>
            <a:r>
              <a: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cs typeface="Arial"/>
                <a:sym typeface="Arial"/>
                <a:rtl val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838200"/>
            <a:ext cx="6096000" cy="38655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2144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090" y="3581400"/>
            <a:ext cx="5651910" cy="3076575"/>
          </a:xfrm>
          <a:prstGeom prst="rect">
            <a:avLst/>
          </a:prstGeom>
        </p:spPr>
      </p:pic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990600" y="304800"/>
            <a:ext cx="7467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cs typeface="Times New Roman" panose="02020603050405020304" pitchFamily="18" charset="0"/>
                <a:sym typeface="Arial"/>
                <a:rtl val="0"/>
              </a:rPr>
              <a:t>NOAA Digital Coast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0912"/>
            <a:ext cx="5172075" cy="33101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492090" y="3581400"/>
            <a:ext cx="123231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932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966" y="4368800"/>
            <a:ext cx="3539792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558592" y="0"/>
            <a:ext cx="8229600" cy="1143000"/>
          </a:xfrm>
        </p:spPr>
        <p:txBody>
          <a:bodyPr/>
          <a:lstStyle/>
          <a:p>
            <a:r>
              <a:rPr lang="en-US" altLang="en-US" sz="3600" b="1" dirty="0" smtClean="0">
                <a:latin typeface="+mj-lt"/>
                <a:cs typeface="Times New Roman" panose="02020603050405020304" pitchFamily="18" charset="0"/>
              </a:rPr>
              <a:t>RSD’s </a:t>
            </a:r>
            <a:r>
              <a:rPr lang="en-US" altLang="en-US" sz="3600" b="1" dirty="0" err="1">
                <a:latin typeface="+mj-lt"/>
                <a:cs typeface="Times New Roman" panose="02020603050405020304" pitchFamily="18" charset="0"/>
              </a:rPr>
              <a:t>T</a:t>
            </a:r>
            <a:r>
              <a:rPr lang="en-US" altLang="en-US" sz="3600" b="1" dirty="0" err="1" smtClean="0">
                <a:latin typeface="+mj-lt"/>
                <a:cs typeface="Times New Roman" panose="02020603050405020304" pitchFamily="18" charset="0"/>
              </a:rPr>
              <a:t>opobathy</a:t>
            </a:r>
            <a:r>
              <a:rPr lang="en-US" altLang="en-US" sz="3600" b="1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latin typeface="+mj-lt"/>
                <a:cs typeface="Times New Roman" panose="02020603050405020304" pitchFamily="18" charset="0"/>
              </a:rPr>
              <a:t>lidar</a:t>
            </a:r>
            <a:r>
              <a:rPr lang="en-US" altLang="en-US" sz="3600" b="1" dirty="0" smtClean="0">
                <a:latin typeface="+mj-lt"/>
                <a:cs typeface="Times New Roman" panose="02020603050405020304" pitchFamily="18" charset="0"/>
              </a:rPr>
              <a:t> data</a:t>
            </a:r>
          </a:p>
        </p:txBody>
      </p:sp>
      <p:pic>
        <p:nvPicPr>
          <p:cNvPr id="14340" name="Picture 4" descr="https://lh6.googleusercontent.com/92SOmEjhkg1jPd8Fz-hqJ9GF0l2uJMdAN5nU5kcii9DVAJ0Ro7JQn6r7rqp24lOMnuM2N3ny4d27llhNTtDAyFXY8vPevp8_vWjWgamJA_ScOl4EjgduabkdYh0dRNUezOAtpv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914400"/>
            <a:ext cx="552216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7414" b="2931"/>
          <a:stretch>
            <a:fillRect/>
          </a:stretch>
        </p:blipFill>
        <p:spPr bwMode="auto">
          <a:xfrm>
            <a:off x="0" y="3571078"/>
            <a:ext cx="3087688" cy="1890713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758" y="4795007"/>
            <a:ext cx="3170238" cy="163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Shape 156"/>
          <p:cNvPicPr preferRelativeResize="0"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2" r="27902"/>
          <a:stretch/>
        </p:blipFill>
        <p:spPr bwMode="auto">
          <a:xfrm>
            <a:off x="20782" y="-1"/>
            <a:ext cx="2341418" cy="3487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t="22321" r="28494" b="18504"/>
          <a:stretch>
            <a:fillRect/>
          </a:stretch>
        </p:blipFill>
        <p:spPr bwMode="auto">
          <a:xfrm>
            <a:off x="6583596" y="2820539"/>
            <a:ext cx="1951431" cy="15848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47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75" y="3175"/>
            <a:ext cx="44958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467641"/>
            <a:ext cx="3962400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cs typeface="Arial" charset="0"/>
            </a:endParaRPr>
          </a:p>
          <a:p>
            <a:pPr>
              <a:defRPr/>
            </a:pPr>
            <a:r>
              <a:rPr lang="en-US" b="1" dirty="0">
                <a:cs typeface="Arial" charset="0"/>
              </a:rPr>
              <a:t>Uniquely suited for shoreline </a:t>
            </a:r>
            <a:r>
              <a:rPr lang="en-US" b="1" dirty="0" smtClean="0">
                <a:cs typeface="Arial" charset="0"/>
              </a:rPr>
              <a:t>mapping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cs typeface="Arial" charset="0"/>
              </a:rPr>
              <a:t>Seamless</a:t>
            </a:r>
            <a:r>
              <a:rPr lang="en-US" b="1" dirty="0">
                <a:cs typeface="Arial" charset="0"/>
              </a:rPr>
              <a:t>, high-resolution data across backshore, intertidal, and nearshore marine </a:t>
            </a:r>
            <a:r>
              <a:rPr lang="en-US" b="1" dirty="0" smtClean="0">
                <a:cs typeface="Arial" charset="0"/>
              </a:rPr>
              <a:t>zones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 smtClean="0">
                <a:cs typeface="Arial" charset="0"/>
              </a:rPr>
              <a:t>Fill </a:t>
            </a:r>
            <a:r>
              <a:rPr lang="en-US" b="1" dirty="0">
                <a:cs typeface="Arial" charset="0"/>
              </a:rPr>
              <a:t>in shallow water gap (shoreward of NALL line)</a:t>
            </a:r>
          </a:p>
          <a:p>
            <a:pPr>
              <a:defRPr/>
            </a:pPr>
            <a:endParaRPr lang="en-US" b="1" dirty="0">
              <a:cs typeface="Arial" charset="0"/>
            </a:endParaRPr>
          </a:p>
          <a:p>
            <a:pPr>
              <a:defRPr/>
            </a:pPr>
            <a:r>
              <a:rPr lang="en-US" b="1" dirty="0">
                <a:cs typeface="Arial" charset="0"/>
              </a:rPr>
              <a:t>IOCM! Map Once-Use Many Times!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cs typeface="Arial" charset="0"/>
              </a:rPr>
              <a:t>SLR analysis, inundation modeling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cs typeface="Arial" charset="0"/>
              </a:rPr>
              <a:t>Habitat mapping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cs typeface="Arial" charset="0"/>
              </a:rPr>
              <a:t>Riverine mapping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cs typeface="Arial" charset="0"/>
              </a:rPr>
              <a:t>Coastal zone management, coastal science</a:t>
            </a:r>
          </a:p>
          <a:p>
            <a:pPr>
              <a:defRPr/>
            </a:pPr>
            <a:endParaRPr lang="en-US" b="1" dirty="0" smtClean="0">
              <a:cs typeface="Arial" charset="0"/>
            </a:endParaRPr>
          </a:p>
          <a:p>
            <a:pPr>
              <a:defRPr/>
            </a:pPr>
            <a:r>
              <a:rPr lang="en-US" b="1" dirty="0" smtClean="0">
                <a:cs typeface="Arial" charset="0"/>
              </a:rPr>
              <a:t>Increases </a:t>
            </a:r>
            <a:r>
              <a:rPr lang="en-US" b="1" dirty="0">
                <a:cs typeface="Arial" charset="0"/>
              </a:rPr>
              <a:t>efficiency and safety of launch and ship operations</a:t>
            </a:r>
          </a:p>
          <a:p>
            <a:pPr>
              <a:defRPr/>
            </a:pPr>
            <a:endParaRPr lang="en-US" b="1" dirty="0">
              <a:cs typeface="Arial" charset="0"/>
            </a:endParaRPr>
          </a:p>
          <a:p>
            <a:pPr>
              <a:defRPr/>
            </a:pPr>
            <a:endParaRPr lang="en-US" b="1" dirty="0">
              <a:cs typeface="Arial" charset="0"/>
            </a:endParaRPr>
          </a:p>
        </p:txBody>
      </p:sp>
      <p:sp>
        <p:nvSpPr>
          <p:cNvPr id="18436" name="TextBox 2"/>
          <p:cNvSpPr txBox="1">
            <a:spLocks noChangeArrowheads="1"/>
          </p:cNvSpPr>
          <p:nvPr/>
        </p:nvSpPr>
        <p:spPr bwMode="auto">
          <a:xfrm>
            <a:off x="6781800" y="6499225"/>
            <a:ext cx="22161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Graphic courtesy of Dewberry</a:t>
            </a: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-131670" y="179388"/>
            <a:ext cx="49377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Calibri" panose="020F0502020204030204" pitchFamily="34" charset="0"/>
              </a:rPr>
              <a:t>Why of interest to NOAA &amp; partners?</a:t>
            </a:r>
          </a:p>
        </p:txBody>
      </p:sp>
    </p:spTree>
    <p:extLst>
      <p:ext uri="{BB962C8B-B14F-4D97-AF65-F5344CB8AC3E}">
        <p14:creationId xmlns:p14="http://schemas.microsoft.com/office/powerpoint/2010/main" val="275729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ChangeArrowheads="1"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  <a:sym typeface="Arial" charset="0"/>
                <a:rtl val="0"/>
              </a:rPr>
              <a:t>Lidar Data Formats</a:t>
            </a:r>
          </a:p>
        </p:txBody>
      </p:sp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152400" y="838200"/>
            <a:ext cx="8839200" cy="76200"/>
          </a:xfrm>
          <a:prstGeom prst="rect">
            <a:avLst/>
          </a:prstGeom>
          <a:gradFill rotWithShape="0">
            <a:gsLst>
              <a:gs pos="0">
                <a:srgbClr val="051765"/>
              </a:gs>
              <a:gs pos="100000">
                <a:srgbClr val="4CBDFC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  <a:sym typeface="Arial" charset="0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1000" y="923925"/>
            <a:ext cx="83820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Topobathy lidar</a:t>
            </a: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 classified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  <a:rtl val="0"/>
              </a:rPr>
              <a:t> point-cloud data in ASPRS standard LAS 1.2 format, and topobathy DEMs (1-meter) in IMG format are provided to NOAA’s Digital Coast website for distribution to the public.</a:t>
            </a:r>
          </a:p>
        </p:txBody>
      </p:sp>
      <p:pic>
        <p:nvPicPr>
          <p:cNvPr id="74757" name="Picture 2" descr="C:\MyFiles\Presentations\CMP Criteria&amp;Specs\Images\ASPRS_LiDAR_PtClass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2171700"/>
            <a:ext cx="3852862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7" descr="C:\MyFiles\Presentations\CMP Criteria&amp;Specs\Images\pointclou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2171700"/>
            <a:ext cx="4052887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0" t="11914" r="15208" b="37117"/>
          <a:stretch>
            <a:fillRect/>
          </a:stretch>
        </p:blipFill>
        <p:spPr bwMode="auto">
          <a:xfrm>
            <a:off x="3276600" y="4048125"/>
            <a:ext cx="401002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4563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2"/>
          <p:cNvSpPr txBox="1">
            <a:spLocks noChangeArrowheads="1"/>
          </p:cNvSpPr>
          <p:nvPr/>
        </p:nvSpPr>
        <p:spPr bwMode="auto">
          <a:xfrm>
            <a:off x="990600" y="304800"/>
            <a:ext cx="7467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cs typeface="Times New Roman" panose="02020603050405020304" pitchFamily="18" charset="0"/>
                <a:sym typeface="Arial"/>
                <a:rtl val="0"/>
              </a:rPr>
              <a:t>NOAA Digital Coast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50912"/>
            <a:ext cx="5172075" cy="33101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90600" y="3581400"/>
            <a:ext cx="123231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  <a:rtl val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513993"/>
            <a:ext cx="5562600" cy="31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0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NGS2">
  <a:themeElements>
    <a:clrScheme name="NGS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GS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GS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GS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GS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GS2">
  <a:themeElements>
    <a:clrScheme name="NGS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470</Words>
  <Application>Microsoft Office PowerPoint</Application>
  <PresentationFormat>On-screen Show (4:3)</PresentationFormat>
  <Paragraphs>135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ＭＳ Ｐゴシック</vt:lpstr>
      <vt:lpstr>Arial</vt:lpstr>
      <vt:lpstr>Calibri</vt:lpstr>
      <vt:lpstr>Rockwell</vt:lpstr>
      <vt:lpstr>Times</vt:lpstr>
      <vt:lpstr>Times New Roman</vt:lpstr>
      <vt:lpstr>Verdana</vt:lpstr>
      <vt:lpstr>Default Design</vt:lpstr>
      <vt:lpstr>3_Default Design</vt:lpstr>
      <vt:lpstr>1_NGS2</vt:lpstr>
      <vt:lpstr>NGS2</vt:lpstr>
      <vt:lpstr>1_Default Design</vt:lpstr>
      <vt:lpstr> NGS Coastal Mapping Program   Shoreline and Nearshore Bathymetry  </vt:lpstr>
      <vt:lpstr>Outline</vt:lpstr>
      <vt:lpstr>PowerPoint Presentation</vt:lpstr>
      <vt:lpstr>Products NGS delivers and derivatives</vt:lpstr>
      <vt:lpstr>PowerPoint Presentation</vt:lpstr>
      <vt:lpstr>RSD’s Topobathy lidar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 to NGS Data on Digital Coast</vt:lpstr>
      <vt:lpstr>PowerPoint Presentation</vt:lpstr>
      <vt:lpstr>Geographic Cells</vt:lpstr>
      <vt:lpstr>PowerPoint Presentation</vt:lpstr>
      <vt:lpstr>CMP Project with full  shoreline compilation</vt:lpstr>
      <vt:lpstr>Charleston Harbor near-full shoreline compilation in 2006</vt:lpstr>
      <vt:lpstr>Coast &amp; Shoreline Change Analysis Program (CSCAP) Charleston Harbor</vt:lpstr>
      <vt:lpstr>Continually Updated Shoreline Product (CUSP)</vt:lpstr>
      <vt:lpstr>PowerPoint Presentation</vt:lpstr>
      <vt:lpstr>Coastal Oblique Imagery viewer   </vt:lpstr>
      <vt:lpstr>PowerPoint Presentation</vt:lpstr>
      <vt:lpstr>PowerPoint Presentation</vt:lpstr>
      <vt:lpstr>PowerPoint Presentation</vt:lpstr>
      <vt:lpstr>Questions?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NGS Coastal Mapping Program Update 2017 Great Lakes Coastal Mapping Summit</dc:title>
  <dc:creator>Mike Aslaksen</dc:creator>
  <cp:lastModifiedBy>Christina Fandel</cp:lastModifiedBy>
  <cp:revision>9</cp:revision>
  <dcterms:created xsi:type="dcterms:W3CDTF">2017-10-04T18:20:29Z</dcterms:created>
  <dcterms:modified xsi:type="dcterms:W3CDTF">2017-10-10T21:32:58Z</dcterms:modified>
</cp:coreProperties>
</file>